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E0B79C-E025-47AB-B97E-F6B9C00CA993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347D27-E5FD-42C9-9DB1-C6EC43699DB5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Does it rhyme?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983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6600" dirty="0" smtClean="0">
                <a:latin typeface="Comic Sans MS" panose="030F0702030302020204" pitchFamily="66" charset="0"/>
              </a:rPr>
              <a:t>Green Queen Plays Mean</a:t>
            </a:r>
            <a:endParaRPr lang="en-GB" sz="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52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latin typeface="Comic Sans MS" panose="030F0702030302020204" pitchFamily="66" charset="0"/>
              </a:rPr>
              <a:t>Shock Surprise for  Cinderella</a:t>
            </a:r>
            <a:endParaRPr lang="en-GB" sz="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903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7200" dirty="0" smtClean="0">
                <a:latin typeface="Comic Sans MS" panose="030F0702030302020204" pitchFamily="66" charset="0"/>
              </a:rPr>
              <a:t>Funny Honey!</a:t>
            </a:r>
            <a:endParaRPr lang="en-GB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71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6600" dirty="0" smtClean="0">
                <a:latin typeface="Comic Sans MS" panose="030F0702030302020204" pitchFamily="66" charset="0"/>
              </a:rPr>
              <a:t>Daring Dan’s Dive</a:t>
            </a:r>
            <a:endParaRPr lang="en-GB" sz="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798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18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Does it rhyme?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it rhyme?</dc:title>
  <dc:creator>engineer</dc:creator>
  <cp:lastModifiedBy>engineer</cp:lastModifiedBy>
  <cp:revision>1</cp:revision>
  <dcterms:created xsi:type="dcterms:W3CDTF">2017-01-10T10:59:14Z</dcterms:created>
  <dcterms:modified xsi:type="dcterms:W3CDTF">2017-01-10T11:01:43Z</dcterms:modified>
</cp:coreProperties>
</file>