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57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TMSIH 3.4.png" descr="TMSIH 3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00" y="-29883"/>
            <a:ext cx="24558200" cy="137757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D1114-852E-4449-85BF-35BB1DDFFFCF}"/>
              </a:ext>
            </a:extLst>
          </p:cNvPr>
          <p:cNvSpPr txBox="1"/>
          <p:nvPr/>
        </p:nvSpPr>
        <p:spPr>
          <a:xfrm>
            <a:off x="212272" y="3363499"/>
            <a:ext cx="7102928" cy="3837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WE ARE LEARNING TO: 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/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/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err="1"/>
              <a:t>Recognise</a:t>
            </a:r>
            <a:r>
              <a:rPr lang="en-US" sz="4000" dirty="0"/>
              <a:t> and celebrate the impact kindness can have on another person.</a:t>
            </a:r>
            <a:endParaRPr kumimoji="0" lang="en-GB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TMSIH 3.4.png" descr="TMSIH 3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00" y="-29883"/>
            <a:ext cx="24558200" cy="137757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AE87CA-3E3F-4914-98AF-CE283FF9C311}"/>
              </a:ext>
            </a:extLst>
          </p:cNvPr>
          <p:cNvSpPr txBox="1"/>
          <p:nvPr/>
        </p:nvSpPr>
        <p:spPr>
          <a:xfrm>
            <a:off x="669471" y="2110077"/>
            <a:ext cx="5861958" cy="2360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Winston Churchill</a:t>
            </a:r>
            <a:endParaRPr kumimoji="0" lang="en-GB" sz="7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47358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EA50A46-B4D1-4290-923D-BBEABC7E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849"/>
          <a:stretch/>
        </p:blipFill>
        <p:spPr bwMode="auto">
          <a:xfrm>
            <a:off x="11595086" y="10"/>
            <a:ext cx="12788304" cy="137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01938-6713-4D36-AA06-E213563A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996" y="1596890"/>
            <a:ext cx="9607272" cy="2623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7200" kern="1200" dirty="0">
                <a:latin typeface="+mj-lt"/>
                <a:ea typeface="+mj-ea"/>
                <a:cs typeface="+mj-cs"/>
              </a:rPr>
              <a:t>Elizabeth Everest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2F27-CD29-44A4-A12E-43CBF098399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09994" y="4544286"/>
            <a:ext cx="9413606" cy="75776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7200" dirty="0"/>
              <a:t>Can you design an award to </a:t>
            </a:r>
            <a:r>
              <a:rPr lang="en-US" sz="7200" dirty="0" err="1"/>
              <a:t>honour</a:t>
            </a:r>
            <a:r>
              <a:rPr lang="en-US" sz="7200" dirty="0"/>
              <a:t> Elizabeth for the way she looked after Winston?</a:t>
            </a:r>
            <a:endParaRPr lang="en-US" sz="72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138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89A0FF-E8F2-42DE-A808-5DCD7B316216}"/>
              </a:ext>
            </a:extLst>
          </p:cNvPr>
          <p:cNvSpPr txBox="1"/>
          <p:nvPr/>
        </p:nvSpPr>
        <p:spPr>
          <a:xfrm>
            <a:off x="2890157" y="3702158"/>
            <a:ext cx="15524388" cy="6740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7200" i="1" dirty="0">
                <a:latin typeface="Segoe Print" panose="02000600000000000000" pitchFamily="2" charset="0"/>
              </a:rPr>
              <a:t>God is fair; he will not forget the work you did and the love you showed for him by helping his people. And he will remember that you are still helping them. Hebrews 6:10 </a:t>
            </a:r>
            <a:endParaRPr lang="en-GB" sz="7200" i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649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</Words>
  <Application>Microsoft Office PowerPoint</Application>
  <PresentationFormat>Custom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Segoe Print</vt:lpstr>
      <vt:lpstr>White</vt:lpstr>
      <vt:lpstr>PowerPoint Presentation</vt:lpstr>
      <vt:lpstr>PowerPoint Presentation</vt:lpstr>
      <vt:lpstr>Elizabeth Everest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Philippa Hattersley</dc:creator>
  <cp:lastModifiedBy>Philippa Hattersley</cp:lastModifiedBy>
  <cp:revision>1</cp:revision>
  <dcterms:created xsi:type="dcterms:W3CDTF">2021-01-27T15:01:10Z</dcterms:created>
  <dcterms:modified xsi:type="dcterms:W3CDTF">2021-01-27T15:03:42Z</dcterms:modified>
</cp:coreProperties>
</file>