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4833937" y="8947546"/>
            <a:ext cx="14716127" cy="6477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888999" indent="-444499" algn="ctr">
              <a:spcBef>
                <a:spcPts val="0"/>
              </a:spcBef>
              <a:defRPr i="1" sz="3200"/>
            </a:lvl2pPr>
            <a:lvl3pPr marL="1333499" indent="-444499" algn="ctr">
              <a:spcBef>
                <a:spcPts val="0"/>
              </a:spcBef>
              <a:defRPr i="1" sz="3200"/>
            </a:lvl3pPr>
            <a:lvl4pPr marL="1777999" indent="-444499" algn="ctr">
              <a:spcBef>
                <a:spcPts val="0"/>
              </a:spcBef>
              <a:defRPr i="1" sz="3200"/>
            </a:lvl4pPr>
            <a:lvl5pPr marL="2222499" indent="-444499" algn="ctr">
              <a:spcBef>
                <a:spcPts val="0"/>
              </a:spcBef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4833937" y="5997575"/>
            <a:ext cx="14716128" cy="863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3047999" y="0"/>
            <a:ext cx="18288002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5334000" y="946546"/>
            <a:ext cx="13716002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7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2495609" y="892967"/>
            <a:ext cx="7500939" cy="11555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6"/>
            <a:ext cx="7500939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12495609" y="3643312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1954104" y="13073062"/>
            <a:ext cx="466267" cy="47307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495609" y="1250155"/>
            <a:ext cx="7500939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HeartSmart Presentation Template 05.jpg" descr="HeartSmart Presentation Template 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49" y="-3684"/>
            <a:ext cx="24397099" cy="1372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Stock-537708726.jpg" descr="iStock-53770872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9222" y="1289652"/>
            <a:ext cx="16305555" cy="11136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HeartSmart Presentation Template 05.jpg" descr="HeartSmart Presentation Template 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49" y="-3684"/>
            <a:ext cx="24397099" cy="1372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Stock-166416466.jpg" descr="iStock-166416466.jpg"/>
          <p:cNvPicPr>
            <a:picLocks noChangeAspect="1"/>
          </p:cNvPicPr>
          <p:nvPr/>
        </p:nvPicPr>
        <p:blipFill>
          <a:blip r:embed="rId3">
            <a:extLst/>
          </a:blip>
          <a:srcRect l="11366" t="1613" r="19638" b="18494"/>
          <a:stretch>
            <a:fillRect/>
          </a:stretch>
        </p:blipFill>
        <p:spPr>
          <a:xfrm>
            <a:off x="5550892" y="1243805"/>
            <a:ext cx="13282343" cy="11228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HeartSmart Presentation Template 05.jpg" descr="HeartSmart Presentation Template 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49" y="-3684"/>
            <a:ext cx="24397099" cy="1372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Stock-509232676.jpg" descr="iStock-50923267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9647" y="1403097"/>
            <a:ext cx="16364707" cy="10909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eartSmart Presentation Template 05.jpg" descr="HeartSmart Presentation Template 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49" y="-3684"/>
            <a:ext cx="24397099" cy="1372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Stock-820052928.jpg" descr="iStock-820052928.jpg"/>
          <p:cNvPicPr>
            <a:picLocks noChangeAspect="1"/>
          </p:cNvPicPr>
          <p:nvPr/>
        </p:nvPicPr>
        <p:blipFill>
          <a:blip r:embed="rId3">
            <a:extLst/>
          </a:blip>
          <a:srcRect l="13561" t="4759" r="13738" b="3701"/>
          <a:stretch>
            <a:fillRect/>
          </a:stretch>
        </p:blipFill>
        <p:spPr>
          <a:xfrm>
            <a:off x="5582570" y="1309639"/>
            <a:ext cx="13219059" cy="11096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535" fill="norm" stroke="1" extrusionOk="0">
                <a:moveTo>
                  <a:pt x="17666" y="0"/>
                </a:moveTo>
                <a:cubicBezTo>
                  <a:pt x="17343" y="4"/>
                  <a:pt x="17024" y="80"/>
                  <a:pt x="16902" y="208"/>
                </a:cubicBezTo>
                <a:cubicBezTo>
                  <a:pt x="16785" y="331"/>
                  <a:pt x="15603" y="495"/>
                  <a:pt x="15118" y="457"/>
                </a:cubicBezTo>
                <a:cubicBezTo>
                  <a:pt x="14521" y="410"/>
                  <a:pt x="13685" y="538"/>
                  <a:pt x="13352" y="728"/>
                </a:cubicBezTo>
                <a:cubicBezTo>
                  <a:pt x="13141" y="848"/>
                  <a:pt x="12965" y="891"/>
                  <a:pt x="12154" y="1018"/>
                </a:cubicBezTo>
                <a:cubicBezTo>
                  <a:pt x="11311" y="1151"/>
                  <a:pt x="11176" y="1162"/>
                  <a:pt x="10963" y="1109"/>
                </a:cubicBezTo>
                <a:cubicBezTo>
                  <a:pt x="10613" y="1024"/>
                  <a:pt x="10042" y="1114"/>
                  <a:pt x="9713" y="1307"/>
                </a:cubicBezTo>
                <a:cubicBezTo>
                  <a:pt x="9494" y="1436"/>
                  <a:pt x="9348" y="1471"/>
                  <a:pt x="8464" y="1605"/>
                </a:cubicBezTo>
                <a:cubicBezTo>
                  <a:pt x="7654" y="1728"/>
                  <a:pt x="7434" y="1747"/>
                  <a:pt x="7312" y="1704"/>
                </a:cubicBezTo>
                <a:cubicBezTo>
                  <a:pt x="7100" y="1628"/>
                  <a:pt x="6906" y="1637"/>
                  <a:pt x="6220" y="1751"/>
                </a:cubicBezTo>
                <a:cubicBezTo>
                  <a:pt x="5680" y="1841"/>
                  <a:pt x="5438" y="1922"/>
                  <a:pt x="5227" y="2084"/>
                </a:cubicBezTo>
                <a:cubicBezTo>
                  <a:pt x="5193" y="2110"/>
                  <a:pt x="4724" y="2198"/>
                  <a:pt x="4183" y="2278"/>
                </a:cubicBezTo>
                <a:cubicBezTo>
                  <a:pt x="3266" y="2415"/>
                  <a:pt x="3186" y="2421"/>
                  <a:pt x="2976" y="2354"/>
                </a:cubicBezTo>
                <a:cubicBezTo>
                  <a:pt x="2798" y="2297"/>
                  <a:pt x="2703" y="2293"/>
                  <a:pt x="2508" y="2335"/>
                </a:cubicBezTo>
                <a:cubicBezTo>
                  <a:pt x="1912" y="2463"/>
                  <a:pt x="1621" y="2806"/>
                  <a:pt x="1115" y="3974"/>
                </a:cubicBezTo>
                <a:cubicBezTo>
                  <a:pt x="954" y="4344"/>
                  <a:pt x="871" y="4473"/>
                  <a:pt x="654" y="4691"/>
                </a:cubicBezTo>
                <a:cubicBezTo>
                  <a:pt x="360" y="4987"/>
                  <a:pt x="250" y="5135"/>
                  <a:pt x="118" y="5409"/>
                </a:cubicBezTo>
                <a:cubicBezTo>
                  <a:pt x="43" y="5563"/>
                  <a:pt x="28" y="5668"/>
                  <a:pt x="29" y="6040"/>
                </a:cubicBezTo>
                <a:cubicBezTo>
                  <a:pt x="29" y="6286"/>
                  <a:pt x="46" y="6519"/>
                  <a:pt x="68" y="6559"/>
                </a:cubicBezTo>
                <a:cubicBezTo>
                  <a:pt x="94" y="6608"/>
                  <a:pt x="86" y="6668"/>
                  <a:pt x="44" y="6745"/>
                </a:cubicBezTo>
                <a:cubicBezTo>
                  <a:pt x="-9" y="6841"/>
                  <a:pt x="-12" y="6923"/>
                  <a:pt x="25" y="7280"/>
                </a:cubicBezTo>
                <a:cubicBezTo>
                  <a:pt x="49" y="7512"/>
                  <a:pt x="69" y="7815"/>
                  <a:pt x="69" y="7952"/>
                </a:cubicBezTo>
                <a:cubicBezTo>
                  <a:pt x="69" y="8182"/>
                  <a:pt x="131" y="8422"/>
                  <a:pt x="235" y="8601"/>
                </a:cubicBezTo>
                <a:cubicBezTo>
                  <a:pt x="294" y="8700"/>
                  <a:pt x="1006" y="16194"/>
                  <a:pt x="964" y="16261"/>
                </a:cubicBezTo>
                <a:cubicBezTo>
                  <a:pt x="861" y="16421"/>
                  <a:pt x="1010" y="18039"/>
                  <a:pt x="1144" y="18213"/>
                </a:cubicBezTo>
                <a:cubicBezTo>
                  <a:pt x="1183" y="18265"/>
                  <a:pt x="1215" y="18328"/>
                  <a:pt x="1215" y="18355"/>
                </a:cubicBezTo>
                <a:cubicBezTo>
                  <a:pt x="1215" y="18382"/>
                  <a:pt x="1809" y="18827"/>
                  <a:pt x="2535" y="19344"/>
                </a:cubicBezTo>
                <a:cubicBezTo>
                  <a:pt x="3261" y="19861"/>
                  <a:pt x="4169" y="20514"/>
                  <a:pt x="4552" y="20795"/>
                </a:cubicBezTo>
                <a:cubicBezTo>
                  <a:pt x="4935" y="21075"/>
                  <a:pt x="5329" y="21356"/>
                  <a:pt x="5429" y="21418"/>
                </a:cubicBezTo>
                <a:cubicBezTo>
                  <a:pt x="5718" y="21598"/>
                  <a:pt x="6085" y="21574"/>
                  <a:pt x="7014" y="21315"/>
                </a:cubicBezTo>
                <a:cubicBezTo>
                  <a:pt x="7438" y="21196"/>
                  <a:pt x="8127" y="21009"/>
                  <a:pt x="8543" y="20898"/>
                </a:cubicBezTo>
                <a:cubicBezTo>
                  <a:pt x="8960" y="20787"/>
                  <a:pt x="9973" y="20514"/>
                  <a:pt x="10795" y="20290"/>
                </a:cubicBezTo>
                <a:cubicBezTo>
                  <a:pt x="11617" y="20066"/>
                  <a:pt x="13229" y="19630"/>
                  <a:pt x="14377" y="19319"/>
                </a:cubicBezTo>
                <a:cubicBezTo>
                  <a:pt x="17405" y="18500"/>
                  <a:pt x="20005" y="17790"/>
                  <a:pt x="20178" y="17735"/>
                </a:cubicBezTo>
                <a:cubicBezTo>
                  <a:pt x="20279" y="17704"/>
                  <a:pt x="20339" y="17652"/>
                  <a:pt x="20357" y="17580"/>
                </a:cubicBezTo>
                <a:cubicBezTo>
                  <a:pt x="20373" y="17520"/>
                  <a:pt x="20407" y="17439"/>
                  <a:pt x="20435" y="17399"/>
                </a:cubicBezTo>
                <a:cubicBezTo>
                  <a:pt x="20463" y="17359"/>
                  <a:pt x="20507" y="17110"/>
                  <a:pt x="20533" y="16847"/>
                </a:cubicBezTo>
                <a:cubicBezTo>
                  <a:pt x="20560" y="16583"/>
                  <a:pt x="20599" y="16332"/>
                  <a:pt x="20620" y="16286"/>
                </a:cubicBezTo>
                <a:cubicBezTo>
                  <a:pt x="20660" y="16198"/>
                  <a:pt x="20649" y="15772"/>
                  <a:pt x="20605" y="15648"/>
                </a:cubicBezTo>
                <a:cubicBezTo>
                  <a:pt x="20590" y="15608"/>
                  <a:pt x="20708" y="14318"/>
                  <a:pt x="20866" y="12781"/>
                </a:cubicBezTo>
                <a:cubicBezTo>
                  <a:pt x="21024" y="11244"/>
                  <a:pt x="21193" y="9593"/>
                  <a:pt x="21241" y="9112"/>
                </a:cubicBezTo>
                <a:cubicBezTo>
                  <a:pt x="21298" y="8544"/>
                  <a:pt x="21348" y="8218"/>
                  <a:pt x="21384" y="8183"/>
                </a:cubicBezTo>
                <a:cubicBezTo>
                  <a:pt x="21415" y="8153"/>
                  <a:pt x="21440" y="8084"/>
                  <a:pt x="21440" y="8028"/>
                </a:cubicBezTo>
                <a:cubicBezTo>
                  <a:pt x="21440" y="7972"/>
                  <a:pt x="21460" y="7912"/>
                  <a:pt x="21485" y="7893"/>
                </a:cubicBezTo>
                <a:cubicBezTo>
                  <a:pt x="21512" y="7873"/>
                  <a:pt x="21522" y="7784"/>
                  <a:pt x="21510" y="7671"/>
                </a:cubicBezTo>
                <a:cubicBezTo>
                  <a:pt x="21498" y="7568"/>
                  <a:pt x="21514" y="7250"/>
                  <a:pt x="21546" y="6964"/>
                </a:cubicBezTo>
                <a:cubicBezTo>
                  <a:pt x="21578" y="6671"/>
                  <a:pt x="21588" y="6425"/>
                  <a:pt x="21568" y="6401"/>
                </a:cubicBezTo>
                <a:cubicBezTo>
                  <a:pt x="21549" y="6378"/>
                  <a:pt x="21541" y="6114"/>
                  <a:pt x="21551" y="5815"/>
                </a:cubicBezTo>
                <a:cubicBezTo>
                  <a:pt x="21566" y="5349"/>
                  <a:pt x="21558" y="5248"/>
                  <a:pt x="21492" y="5102"/>
                </a:cubicBezTo>
                <a:cubicBezTo>
                  <a:pt x="21347" y="4781"/>
                  <a:pt x="21180" y="4493"/>
                  <a:pt x="20815" y="3939"/>
                </a:cubicBezTo>
                <a:cubicBezTo>
                  <a:pt x="20519" y="3489"/>
                  <a:pt x="20381" y="3217"/>
                  <a:pt x="20088" y="2505"/>
                </a:cubicBezTo>
                <a:cubicBezTo>
                  <a:pt x="19889" y="2022"/>
                  <a:pt x="19652" y="1491"/>
                  <a:pt x="19561" y="1325"/>
                </a:cubicBezTo>
                <a:cubicBezTo>
                  <a:pt x="19227" y="711"/>
                  <a:pt x="18739" y="261"/>
                  <a:pt x="18208" y="76"/>
                </a:cubicBezTo>
                <a:cubicBezTo>
                  <a:pt x="18053" y="22"/>
                  <a:pt x="17859" y="-2"/>
                  <a:pt x="17666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HeartSmart Presentation Template 05.jpg" descr="HeartSmart Presentation Template 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49" y="-3684"/>
            <a:ext cx="24397099" cy="1372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Stock-542793100.jpg" descr="iStock-542793100.jpg"/>
          <p:cNvPicPr>
            <a:picLocks noChangeAspect="1"/>
          </p:cNvPicPr>
          <p:nvPr/>
        </p:nvPicPr>
        <p:blipFill>
          <a:blip r:embed="rId3">
            <a:extLst/>
          </a:blip>
          <a:srcRect l="0" t="9482" r="0" b="9481"/>
          <a:stretch>
            <a:fillRect/>
          </a:stretch>
        </p:blipFill>
        <p:spPr>
          <a:xfrm>
            <a:off x="7620000" y="1300658"/>
            <a:ext cx="9144000" cy="11114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HeartSmart Presentation Template 05.jpg" descr="HeartSmart Presentation Template 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49" y="-3684"/>
            <a:ext cx="24397099" cy="1372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Stock-618522068.jpg" descr="iStock-618522068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0167"/>
          <a:stretch>
            <a:fillRect/>
          </a:stretch>
        </p:blipFill>
        <p:spPr>
          <a:xfrm>
            <a:off x="2951359" y="1323974"/>
            <a:ext cx="18481362" cy="11068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