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8" y="-61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0243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HeartSmart Presentation Template 06.jpg" descr="HeartSmart Presentation Template 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23" y="-1588"/>
            <a:ext cx="24389646" cy="1371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Stock_000029721316_Large.jpg" descr="iStock_000029721316_Lar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44800" y="1361889"/>
            <a:ext cx="16494400" cy="10992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colour logo on white.ai" descr="colour logo on white.ai"/>
          <p:cNvPicPr>
            <a:picLocks noChangeAspect="1"/>
          </p:cNvPicPr>
          <p:nvPr/>
        </p:nvPicPr>
        <p:blipFill>
          <a:blip r:embed="rId4">
            <a:extLst/>
          </a:blip>
          <a:srcRect r="46424"/>
          <a:stretch>
            <a:fillRect/>
          </a:stretch>
        </p:blipFill>
        <p:spPr>
          <a:xfrm>
            <a:off x="21399500" y="10731500"/>
            <a:ext cx="2222500" cy="2169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HeartSmart Presentation Template 06.jpg" descr="HeartSmart Presentation Template 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23" y="-1588"/>
            <a:ext cx="24389646" cy="1371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Stock_000070622709_Full-small.jpg" descr="iStock_000070622709_Full-smal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5689" y="1346398"/>
            <a:ext cx="16532591" cy="11023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llustration.pdf" descr="illustration.pdf"/>
          <p:cNvPicPr>
            <a:picLocks noChangeAspect="1"/>
          </p:cNvPicPr>
          <p:nvPr/>
        </p:nvPicPr>
        <p:blipFill>
          <a:blip r:embed="rId4">
            <a:extLst/>
          </a:blip>
          <a:srcRect l="47874" t="49724" r="2577" b="835"/>
          <a:stretch>
            <a:fillRect/>
          </a:stretch>
        </p:blipFill>
        <p:spPr>
          <a:xfrm>
            <a:off x="3679285" y="1190007"/>
            <a:ext cx="5294154" cy="5282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3" h="21482" extrusionOk="0">
                <a:moveTo>
                  <a:pt x="0" y="0"/>
                </a:moveTo>
                <a:lnTo>
                  <a:pt x="0" y="2627"/>
                </a:lnTo>
                <a:cubicBezTo>
                  <a:pt x="70" y="2633"/>
                  <a:pt x="164" y="2676"/>
                  <a:pt x="333" y="2760"/>
                </a:cubicBezTo>
                <a:cubicBezTo>
                  <a:pt x="825" y="3005"/>
                  <a:pt x="790" y="3009"/>
                  <a:pt x="930" y="2642"/>
                </a:cubicBezTo>
                <a:cubicBezTo>
                  <a:pt x="1045" y="2341"/>
                  <a:pt x="1057" y="2338"/>
                  <a:pt x="1285" y="2543"/>
                </a:cubicBezTo>
                <a:cubicBezTo>
                  <a:pt x="1569" y="2800"/>
                  <a:pt x="1702" y="2709"/>
                  <a:pt x="1526" y="2380"/>
                </a:cubicBezTo>
                <a:cubicBezTo>
                  <a:pt x="1420" y="2183"/>
                  <a:pt x="1446" y="2108"/>
                  <a:pt x="1667" y="1954"/>
                </a:cubicBezTo>
                <a:cubicBezTo>
                  <a:pt x="1905" y="1788"/>
                  <a:pt x="1947" y="1788"/>
                  <a:pt x="2065" y="1948"/>
                </a:cubicBezTo>
                <a:cubicBezTo>
                  <a:pt x="2197" y="2128"/>
                  <a:pt x="2464" y="2196"/>
                  <a:pt x="2464" y="2048"/>
                </a:cubicBezTo>
                <a:cubicBezTo>
                  <a:pt x="2464" y="2004"/>
                  <a:pt x="2376" y="1871"/>
                  <a:pt x="2268" y="1753"/>
                </a:cubicBezTo>
                <a:cubicBezTo>
                  <a:pt x="2092" y="1559"/>
                  <a:pt x="2092" y="1515"/>
                  <a:pt x="2254" y="1330"/>
                </a:cubicBezTo>
                <a:cubicBezTo>
                  <a:pt x="2353" y="1216"/>
                  <a:pt x="2410" y="1061"/>
                  <a:pt x="2382" y="984"/>
                </a:cubicBezTo>
                <a:cubicBezTo>
                  <a:pt x="2354" y="908"/>
                  <a:pt x="2447" y="783"/>
                  <a:pt x="2587" y="708"/>
                </a:cubicBezTo>
                <a:cubicBezTo>
                  <a:pt x="2836" y="575"/>
                  <a:pt x="2838" y="566"/>
                  <a:pt x="2624" y="316"/>
                </a:cubicBezTo>
                <a:cubicBezTo>
                  <a:pt x="2521" y="196"/>
                  <a:pt x="2442" y="92"/>
                  <a:pt x="2378" y="0"/>
                </a:cubicBezTo>
                <a:lnTo>
                  <a:pt x="0" y="0"/>
                </a:lnTo>
                <a:close/>
                <a:moveTo>
                  <a:pt x="10526" y="629"/>
                </a:moveTo>
                <a:cubicBezTo>
                  <a:pt x="10496" y="630"/>
                  <a:pt x="10463" y="639"/>
                  <a:pt x="10425" y="655"/>
                </a:cubicBezTo>
                <a:cubicBezTo>
                  <a:pt x="10312" y="703"/>
                  <a:pt x="9619" y="865"/>
                  <a:pt x="8889" y="1017"/>
                </a:cubicBezTo>
                <a:cubicBezTo>
                  <a:pt x="8159" y="1168"/>
                  <a:pt x="7343" y="1404"/>
                  <a:pt x="7074" y="1541"/>
                </a:cubicBezTo>
                <a:cubicBezTo>
                  <a:pt x="6621" y="1772"/>
                  <a:pt x="6229" y="1784"/>
                  <a:pt x="6265" y="1569"/>
                </a:cubicBezTo>
                <a:cubicBezTo>
                  <a:pt x="6298" y="1368"/>
                  <a:pt x="6245" y="1291"/>
                  <a:pt x="6127" y="1364"/>
                </a:cubicBezTo>
                <a:cubicBezTo>
                  <a:pt x="6042" y="1416"/>
                  <a:pt x="6045" y="1490"/>
                  <a:pt x="6137" y="1601"/>
                </a:cubicBezTo>
                <a:cubicBezTo>
                  <a:pt x="6308" y="1806"/>
                  <a:pt x="6187" y="2009"/>
                  <a:pt x="5893" y="2009"/>
                </a:cubicBezTo>
                <a:cubicBezTo>
                  <a:pt x="5768" y="2009"/>
                  <a:pt x="5573" y="2155"/>
                  <a:pt x="5461" y="2334"/>
                </a:cubicBezTo>
                <a:cubicBezTo>
                  <a:pt x="5140" y="2841"/>
                  <a:pt x="4730" y="3319"/>
                  <a:pt x="4645" y="3283"/>
                </a:cubicBezTo>
                <a:cubicBezTo>
                  <a:pt x="4603" y="3264"/>
                  <a:pt x="4449" y="3489"/>
                  <a:pt x="4304" y="3781"/>
                </a:cubicBezTo>
                <a:cubicBezTo>
                  <a:pt x="3678" y="5041"/>
                  <a:pt x="3146" y="5980"/>
                  <a:pt x="2930" y="6209"/>
                </a:cubicBezTo>
                <a:cubicBezTo>
                  <a:pt x="2803" y="6344"/>
                  <a:pt x="2738" y="6493"/>
                  <a:pt x="2785" y="6539"/>
                </a:cubicBezTo>
                <a:cubicBezTo>
                  <a:pt x="2831" y="6586"/>
                  <a:pt x="2751" y="6654"/>
                  <a:pt x="2607" y="6691"/>
                </a:cubicBezTo>
                <a:cubicBezTo>
                  <a:pt x="2321" y="6766"/>
                  <a:pt x="2163" y="7178"/>
                  <a:pt x="2267" y="7576"/>
                </a:cubicBezTo>
                <a:cubicBezTo>
                  <a:pt x="2303" y="7713"/>
                  <a:pt x="2250" y="7949"/>
                  <a:pt x="2150" y="8100"/>
                </a:cubicBezTo>
                <a:cubicBezTo>
                  <a:pt x="2032" y="8281"/>
                  <a:pt x="1996" y="8496"/>
                  <a:pt x="2047" y="8726"/>
                </a:cubicBezTo>
                <a:cubicBezTo>
                  <a:pt x="2089" y="8920"/>
                  <a:pt x="2076" y="9175"/>
                  <a:pt x="2014" y="9293"/>
                </a:cubicBezTo>
                <a:cubicBezTo>
                  <a:pt x="1779" y="9744"/>
                  <a:pt x="2022" y="10471"/>
                  <a:pt x="2616" y="11097"/>
                </a:cubicBezTo>
                <a:cubicBezTo>
                  <a:pt x="3169" y="11680"/>
                  <a:pt x="3176" y="11698"/>
                  <a:pt x="2987" y="11986"/>
                </a:cubicBezTo>
                <a:cubicBezTo>
                  <a:pt x="2871" y="12162"/>
                  <a:pt x="2813" y="12425"/>
                  <a:pt x="2844" y="12640"/>
                </a:cubicBezTo>
                <a:cubicBezTo>
                  <a:pt x="2873" y="12838"/>
                  <a:pt x="2859" y="13025"/>
                  <a:pt x="2810" y="13055"/>
                </a:cubicBezTo>
                <a:cubicBezTo>
                  <a:pt x="2711" y="13116"/>
                  <a:pt x="2921" y="13914"/>
                  <a:pt x="3098" y="14147"/>
                </a:cubicBezTo>
                <a:cubicBezTo>
                  <a:pt x="3163" y="14232"/>
                  <a:pt x="3230" y="14434"/>
                  <a:pt x="3247" y="14593"/>
                </a:cubicBezTo>
                <a:cubicBezTo>
                  <a:pt x="3290" y="14989"/>
                  <a:pt x="3936" y="16086"/>
                  <a:pt x="4234" y="16268"/>
                </a:cubicBezTo>
                <a:cubicBezTo>
                  <a:pt x="4368" y="16350"/>
                  <a:pt x="4477" y="16535"/>
                  <a:pt x="4477" y="16683"/>
                </a:cubicBezTo>
                <a:cubicBezTo>
                  <a:pt x="4477" y="16851"/>
                  <a:pt x="4717" y="17188"/>
                  <a:pt x="5119" y="17585"/>
                </a:cubicBezTo>
                <a:cubicBezTo>
                  <a:pt x="5472" y="17932"/>
                  <a:pt x="5734" y="18279"/>
                  <a:pt x="5705" y="18355"/>
                </a:cubicBezTo>
                <a:cubicBezTo>
                  <a:pt x="5633" y="18541"/>
                  <a:pt x="6180" y="19313"/>
                  <a:pt x="6355" y="19275"/>
                </a:cubicBezTo>
                <a:cubicBezTo>
                  <a:pt x="6432" y="19258"/>
                  <a:pt x="6527" y="19327"/>
                  <a:pt x="6566" y="19428"/>
                </a:cubicBezTo>
                <a:cubicBezTo>
                  <a:pt x="6700" y="19778"/>
                  <a:pt x="7681" y="20163"/>
                  <a:pt x="8384" y="20141"/>
                </a:cubicBezTo>
                <a:cubicBezTo>
                  <a:pt x="8773" y="20129"/>
                  <a:pt x="9139" y="20186"/>
                  <a:pt x="9297" y="20285"/>
                </a:cubicBezTo>
                <a:cubicBezTo>
                  <a:pt x="9722" y="20553"/>
                  <a:pt x="10400" y="20692"/>
                  <a:pt x="11224" y="20679"/>
                </a:cubicBezTo>
                <a:cubicBezTo>
                  <a:pt x="11647" y="20672"/>
                  <a:pt x="12180" y="20715"/>
                  <a:pt x="12408" y="20776"/>
                </a:cubicBezTo>
                <a:cubicBezTo>
                  <a:pt x="12636" y="20836"/>
                  <a:pt x="13248" y="20857"/>
                  <a:pt x="13769" y="20821"/>
                </a:cubicBezTo>
                <a:cubicBezTo>
                  <a:pt x="14655" y="20760"/>
                  <a:pt x="14735" y="20731"/>
                  <a:pt x="15031" y="20377"/>
                </a:cubicBezTo>
                <a:cubicBezTo>
                  <a:pt x="15205" y="20169"/>
                  <a:pt x="15554" y="19937"/>
                  <a:pt x="15804" y="19862"/>
                </a:cubicBezTo>
                <a:cubicBezTo>
                  <a:pt x="16097" y="19775"/>
                  <a:pt x="16333" y="19601"/>
                  <a:pt x="16466" y="19376"/>
                </a:cubicBezTo>
                <a:cubicBezTo>
                  <a:pt x="16718" y="18951"/>
                  <a:pt x="17068" y="18884"/>
                  <a:pt x="17612" y="19158"/>
                </a:cubicBezTo>
                <a:cubicBezTo>
                  <a:pt x="18067" y="19388"/>
                  <a:pt x="18396" y="19424"/>
                  <a:pt x="18501" y="19254"/>
                </a:cubicBezTo>
                <a:cubicBezTo>
                  <a:pt x="18540" y="19192"/>
                  <a:pt x="18642" y="19166"/>
                  <a:pt x="18728" y="19199"/>
                </a:cubicBezTo>
                <a:cubicBezTo>
                  <a:pt x="19002" y="19304"/>
                  <a:pt x="19288" y="18710"/>
                  <a:pt x="19202" y="18214"/>
                </a:cubicBezTo>
                <a:cubicBezTo>
                  <a:pt x="19090" y="17571"/>
                  <a:pt x="19087" y="16745"/>
                  <a:pt x="19196" y="16473"/>
                </a:cubicBezTo>
                <a:cubicBezTo>
                  <a:pt x="19280" y="16263"/>
                  <a:pt x="19306" y="16256"/>
                  <a:pt x="19430" y="16421"/>
                </a:cubicBezTo>
                <a:cubicBezTo>
                  <a:pt x="19507" y="16524"/>
                  <a:pt x="19690" y="16640"/>
                  <a:pt x="19838" y="16678"/>
                </a:cubicBezTo>
                <a:cubicBezTo>
                  <a:pt x="20155" y="16760"/>
                  <a:pt x="20886" y="16581"/>
                  <a:pt x="21003" y="16392"/>
                </a:cubicBezTo>
                <a:cubicBezTo>
                  <a:pt x="21133" y="16183"/>
                  <a:pt x="21164" y="15363"/>
                  <a:pt x="21045" y="15290"/>
                </a:cubicBezTo>
                <a:cubicBezTo>
                  <a:pt x="20854" y="15173"/>
                  <a:pt x="20214" y="15589"/>
                  <a:pt x="20092" y="15908"/>
                </a:cubicBezTo>
                <a:cubicBezTo>
                  <a:pt x="19952" y="16275"/>
                  <a:pt x="19717" y="16127"/>
                  <a:pt x="19717" y="15672"/>
                </a:cubicBezTo>
                <a:cubicBezTo>
                  <a:pt x="19717" y="15303"/>
                  <a:pt x="19931" y="14911"/>
                  <a:pt x="20505" y="14234"/>
                </a:cubicBezTo>
                <a:cubicBezTo>
                  <a:pt x="20879" y="13792"/>
                  <a:pt x="20976" y="13574"/>
                  <a:pt x="21021" y="13074"/>
                </a:cubicBezTo>
                <a:cubicBezTo>
                  <a:pt x="21056" y="12684"/>
                  <a:pt x="21163" y="12364"/>
                  <a:pt x="21313" y="12199"/>
                </a:cubicBezTo>
                <a:cubicBezTo>
                  <a:pt x="21444" y="12057"/>
                  <a:pt x="21522" y="11863"/>
                  <a:pt x="21487" y="11770"/>
                </a:cubicBezTo>
                <a:cubicBezTo>
                  <a:pt x="21451" y="11677"/>
                  <a:pt x="21472" y="11551"/>
                  <a:pt x="21532" y="11491"/>
                </a:cubicBezTo>
                <a:cubicBezTo>
                  <a:pt x="21597" y="11426"/>
                  <a:pt x="21600" y="11164"/>
                  <a:pt x="21540" y="10844"/>
                </a:cubicBezTo>
                <a:cubicBezTo>
                  <a:pt x="21485" y="10547"/>
                  <a:pt x="21464" y="10150"/>
                  <a:pt x="21491" y="9961"/>
                </a:cubicBezTo>
                <a:cubicBezTo>
                  <a:pt x="21554" y="9539"/>
                  <a:pt x="21030" y="8305"/>
                  <a:pt x="20647" y="7971"/>
                </a:cubicBezTo>
                <a:cubicBezTo>
                  <a:pt x="20498" y="7841"/>
                  <a:pt x="20226" y="7336"/>
                  <a:pt x="20043" y="6849"/>
                </a:cubicBezTo>
                <a:cubicBezTo>
                  <a:pt x="19565" y="5576"/>
                  <a:pt x="19069" y="4628"/>
                  <a:pt x="18793" y="4458"/>
                </a:cubicBezTo>
                <a:cubicBezTo>
                  <a:pt x="18661" y="4376"/>
                  <a:pt x="18416" y="4080"/>
                  <a:pt x="18251" y="3799"/>
                </a:cubicBezTo>
                <a:cubicBezTo>
                  <a:pt x="18085" y="3518"/>
                  <a:pt x="17922" y="3317"/>
                  <a:pt x="17888" y="3350"/>
                </a:cubicBezTo>
                <a:cubicBezTo>
                  <a:pt x="17855" y="3384"/>
                  <a:pt x="17689" y="3358"/>
                  <a:pt x="17519" y="3294"/>
                </a:cubicBezTo>
                <a:cubicBezTo>
                  <a:pt x="17260" y="3196"/>
                  <a:pt x="17178" y="3221"/>
                  <a:pt x="16995" y="3450"/>
                </a:cubicBezTo>
                <a:lnTo>
                  <a:pt x="16777" y="3722"/>
                </a:lnTo>
                <a:lnTo>
                  <a:pt x="16516" y="3371"/>
                </a:lnTo>
                <a:cubicBezTo>
                  <a:pt x="15889" y="2535"/>
                  <a:pt x="15386" y="2275"/>
                  <a:pt x="14034" y="2084"/>
                </a:cubicBezTo>
                <a:cubicBezTo>
                  <a:pt x="13920" y="2067"/>
                  <a:pt x="13762" y="1991"/>
                  <a:pt x="13685" y="1914"/>
                </a:cubicBezTo>
                <a:cubicBezTo>
                  <a:pt x="13607" y="1837"/>
                  <a:pt x="13350" y="1774"/>
                  <a:pt x="13114" y="1774"/>
                </a:cubicBezTo>
                <a:cubicBezTo>
                  <a:pt x="12877" y="1774"/>
                  <a:pt x="12648" y="1737"/>
                  <a:pt x="12602" y="1691"/>
                </a:cubicBezTo>
                <a:cubicBezTo>
                  <a:pt x="12503" y="1592"/>
                  <a:pt x="12233" y="1538"/>
                  <a:pt x="11756" y="1522"/>
                </a:cubicBezTo>
                <a:cubicBezTo>
                  <a:pt x="11292" y="1506"/>
                  <a:pt x="10886" y="1244"/>
                  <a:pt x="10743" y="868"/>
                </a:cubicBezTo>
                <a:cubicBezTo>
                  <a:pt x="10679" y="700"/>
                  <a:pt x="10618" y="628"/>
                  <a:pt x="10526" y="629"/>
                </a:cubicBezTo>
                <a:close/>
                <a:moveTo>
                  <a:pt x="9535" y="1554"/>
                </a:moveTo>
                <a:lnTo>
                  <a:pt x="10172" y="1859"/>
                </a:lnTo>
                <a:cubicBezTo>
                  <a:pt x="10633" y="2080"/>
                  <a:pt x="11041" y="2175"/>
                  <a:pt x="11641" y="2198"/>
                </a:cubicBezTo>
                <a:cubicBezTo>
                  <a:pt x="12098" y="2216"/>
                  <a:pt x="12621" y="2287"/>
                  <a:pt x="12805" y="2356"/>
                </a:cubicBezTo>
                <a:cubicBezTo>
                  <a:pt x="12988" y="2426"/>
                  <a:pt x="13181" y="2456"/>
                  <a:pt x="13233" y="2424"/>
                </a:cubicBezTo>
                <a:cubicBezTo>
                  <a:pt x="13286" y="2392"/>
                  <a:pt x="13394" y="2445"/>
                  <a:pt x="13476" y="2543"/>
                </a:cubicBezTo>
                <a:cubicBezTo>
                  <a:pt x="13565" y="2650"/>
                  <a:pt x="13784" y="2713"/>
                  <a:pt x="14021" y="2697"/>
                </a:cubicBezTo>
                <a:cubicBezTo>
                  <a:pt x="14368" y="2673"/>
                  <a:pt x="14504" y="2761"/>
                  <a:pt x="15109" y="3402"/>
                </a:cubicBezTo>
                <a:cubicBezTo>
                  <a:pt x="15833" y="4171"/>
                  <a:pt x="16141" y="4283"/>
                  <a:pt x="16817" y="4027"/>
                </a:cubicBezTo>
                <a:cubicBezTo>
                  <a:pt x="17064" y="3933"/>
                  <a:pt x="17152" y="3986"/>
                  <a:pt x="17534" y="4456"/>
                </a:cubicBezTo>
                <a:cubicBezTo>
                  <a:pt x="17774" y="4751"/>
                  <a:pt x="17971" y="5043"/>
                  <a:pt x="17971" y="5103"/>
                </a:cubicBezTo>
                <a:cubicBezTo>
                  <a:pt x="17971" y="5164"/>
                  <a:pt x="18143" y="5462"/>
                  <a:pt x="18353" y="5766"/>
                </a:cubicBezTo>
                <a:cubicBezTo>
                  <a:pt x="18563" y="6070"/>
                  <a:pt x="18736" y="6373"/>
                  <a:pt x="18739" y="6438"/>
                </a:cubicBezTo>
                <a:cubicBezTo>
                  <a:pt x="18742" y="6503"/>
                  <a:pt x="18834" y="6847"/>
                  <a:pt x="18942" y="7204"/>
                </a:cubicBezTo>
                <a:cubicBezTo>
                  <a:pt x="19225" y="8145"/>
                  <a:pt x="19315" y="9102"/>
                  <a:pt x="19170" y="9627"/>
                </a:cubicBezTo>
                <a:cubicBezTo>
                  <a:pt x="19100" y="9877"/>
                  <a:pt x="19088" y="10137"/>
                  <a:pt x="19142" y="10206"/>
                </a:cubicBezTo>
                <a:cubicBezTo>
                  <a:pt x="19197" y="10276"/>
                  <a:pt x="19130" y="10890"/>
                  <a:pt x="18992" y="11584"/>
                </a:cubicBezTo>
                <a:cubicBezTo>
                  <a:pt x="18767" y="12711"/>
                  <a:pt x="18700" y="12870"/>
                  <a:pt x="18354" y="13160"/>
                </a:cubicBezTo>
                <a:cubicBezTo>
                  <a:pt x="18143" y="13337"/>
                  <a:pt x="17971" y="13555"/>
                  <a:pt x="17971" y="13644"/>
                </a:cubicBezTo>
                <a:cubicBezTo>
                  <a:pt x="17971" y="14035"/>
                  <a:pt x="16645" y="15587"/>
                  <a:pt x="16311" y="15587"/>
                </a:cubicBezTo>
                <a:cubicBezTo>
                  <a:pt x="16211" y="15587"/>
                  <a:pt x="16018" y="15664"/>
                  <a:pt x="15882" y="15760"/>
                </a:cubicBezTo>
                <a:cubicBezTo>
                  <a:pt x="15746" y="15855"/>
                  <a:pt x="15604" y="15904"/>
                  <a:pt x="15566" y="15866"/>
                </a:cubicBezTo>
                <a:cubicBezTo>
                  <a:pt x="15529" y="15829"/>
                  <a:pt x="15242" y="15945"/>
                  <a:pt x="14929" y="16126"/>
                </a:cubicBezTo>
                <a:cubicBezTo>
                  <a:pt x="14446" y="16406"/>
                  <a:pt x="14216" y="16459"/>
                  <a:pt x="13398" y="16476"/>
                </a:cubicBezTo>
                <a:cubicBezTo>
                  <a:pt x="12670" y="16492"/>
                  <a:pt x="12300" y="16562"/>
                  <a:pt x="11879" y="16765"/>
                </a:cubicBezTo>
                <a:cubicBezTo>
                  <a:pt x="11418" y="16988"/>
                  <a:pt x="11111" y="17037"/>
                  <a:pt x="10083" y="17049"/>
                </a:cubicBezTo>
                <a:cubicBezTo>
                  <a:pt x="9402" y="17057"/>
                  <a:pt x="8802" y="17020"/>
                  <a:pt x="8748" y="16967"/>
                </a:cubicBezTo>
                <a:cubicBezTo>
                  <a:pt x="8695" y="16914"/>
                  <a:pt x="8560" y="16856"/>
                  <a:pt x="8449" y="16839"/>
                </a:cubicBezTo>
                <a:cubicBezTo>
                  <a:pt x="8338" y="16823"/>
                  <a:pt x="8210" y="16758"/>
                  <a:pt x="8166" y="16694"/>
                </a:cubicBezTo>
                <a:cubicBezTo>
                  <a:pt x="8027" y="16491"/>
                  <a:pt x="6694" y="15587"/>
                  <a:pt x="6532" y="15587"/>
                </a:cubicBezTo>
                <a:cubicBezTo>
                  <a:pt x="6446" y="15587"/>
                  <a:pt x="6289" y="15454"/>
                  <a:pt x="6182" y="15292"/>
                </a:cubicBezTo>
                <a:cubicBezTo>
                  <a:pt x="6076" y="15129"/>
                  <a:pt x="5940" y="14996"/>
                  <a:pt x="5880" y="14996"/>
                </a:cubicBezTo>
                <a:cubicBezTo>
                  <a:pt x="5696" y="14996"/>
                  <a:pt x="5074" y="14494"/>
                  <a:pt x="5135" y="14394"/>
                </a:cubicBezTo>
                <a:cubicBezTo>
                  <a:pt x="5167" y="14343"/>
                  <a:pt x="5034" y="14183"/>
                  <a:pt x="4839" y="14039"/>
                </a:cubicBezTo>
                <a:cubicBezTo>
                  <a:pt x="4645" y="13896"/>
                  <a:pt x="4513" y="13735"/>
                  <a:pt x="4546" y="13681"/>
                </a:cubicBezTo>
                <a:cubicBezTo>
                  <a:pt x="4580" y="13627"/>
                  <a:pt x="4416" y="13416"/>
                  <a:pt x="4182" y="13211"/>
                </a:cubicBezTo>
                <a:cubicBezTo>
                  <a:pt x="3949" y="13007"/>
                  <a:pt x="3786" y="12814"/>
                  <a:pt x="3818" y="12782"/>
                </a:cubicBezTo>
                <a:cubicBezTo>
                  <a:pt x="3851" y="12750"/>
                  <a:pt x="3815" y="12610"/>
                  <a:pt x="3739" y="12472"/>
                </a:cubicBezTo>
                <a:cubicBezTo>
                  <a:pt x="3663" y="12335"/>
                  <a:pt x="3593" y="12169"/>
                  <a:pt x="3584" y="12104"/>
                </a:cubicBezTo>
                <a:cubicBezTo>
                  <a:pt x="3574" y="12039"/>
                  <a:pt x="3554" y="11961"/>
                  <a:pt x="3538" y="11928"/>
                </a:cubicBezTo>
                <a:cubicBezTo>
                  <a:pt x="3523" y="11896"/>
                  <a:pt x="3483" y="11253"/>
                  <a:pt x="3450" y="10503"/>
                </a:cubicBezTo>
                <a:cubicBezTo>
                  <a:pt x="3385" y="9075"/>
                  <a:pt x="3569" y="7028"/>
                  <a:pt x="3784" y="6769"/>
                </a:cubicBezTo>
                <a:cubicBezTo>
                  <a:pt x="3854" y="6685"/>
                  <a:pt x="3879" y="6529"/>
                  <a:pt x="3838" y="6422"/>
                </a:cubicBezTo>
                <a:cubicBezTo>
                  <a:pt x="3787" y="6289"/>
                  <a:pt x="3950" y="6029"/>
                  <a:pt x="4356" y="5602"/>
                </a:cubicBezTo>
                <a:cubicBezTo>
                  <a:pt x="4682" y="5257"/>
                  <a:pt x="4949" y="4871"/>
                  <a:pt x="4949" y="4745"/>
                </a:cubicBezTo>
                <a:cubicBezTo>
                  <a:pt x="4949" y="4619"/>
                  <a:pt x="5123" y="4384"/>
                  <a:pt x="5334" y="4222"/>
                </a:cubicBezTo>
                <a:cubicBezTo>
                  <a:pt x="5546" y="4060"/>
                  <a:pt x="5928" y="3729"/>
                  <a:pt x="6184" y="3488"/>
                </a:cubicBezTo>
                <a:cubicBezTo>
                  <a:pt x="6439" y="3246"/>
                  <a:pt x="7019" y="2868"/>
                  <a:pt x="7472" y="2648"/>
                </a:cubicBezTo>
                <a:cubicBezTo>
                  <a:pt x="7924" y="2429"/>
                  <a:pt x="8367" y="2190"/>
                  <a:pt x="8457" y="2116"/>
                </a:cubicBezTo>
                <a:cubicBezTo>
                  <a:pt x="8547" y="2042"/>
                  <a:pt x="8621" y="2013"/>
                  <a:pt x="8621" y="2054"/>
                </a:cubicBezTo>
                <a:cubicBezTo>
                  <a:pt x="8621" y="2096"/>
                  <a:pt x="8825" y="2001"/>
                  <a:pt x="9077" y="1843"/>
                </a:cubicBezTo>
                <a:lnTo>
                  <a:pt x="9535" y="1554"/>
                </a:lnTo>
                <a:close/>
                <a:moveTo>
                  <a:pt x="917" y="15681"/>
                </a:moveTo>
                <a:lnTo>
                  <a:pt x="655" y="15961"/>
                </a:lnTo>
                <a:cubicBezTo>
                  <a:pt x="511" y="16117"/>
                  <a:pt x="394" y="16349"/>
                  <a:pt x="395" y="16476"/>
                </a:cubicBezTo>
                <a:cubicBezTo>
                  <a:pt x="396" y="16604"/>
                  <a:pt x="304" y="16789"/>
                  <a:pt x="191" y="16886"/>
                </a:cubicBezTo>
                <a:cubicBezTo>
                  <a:pt x="115" y="16952"/>
                  <a:pt x="44" y="17089"/>
                  <a:pt x="0" y="17238"/>
                </a:cubicBezTo>
                <a:lnTo>
                  <a:pt x="0" y="18230"/>
                </a:lnTo>
                <a:cubicBezTo>
                  <a:pt x="131" y="18234"/>
                  <a:pt x="245" y="18252"/>
                  <a:pt x="278" y="18306"/>
                </a:cubicBezTo>
                <a:cubicBezTo>
                  <a:pt x="313" y="18362"/>
                  <a:pt x="182" y="18466"/>
                  <a:pt x="0" y="18558"/>
                </a:cubicBezTo>
                <a:lnTo>
                  <a:pt x="0" y="18871"/>
                </a:lnTo>
                <a:cubicBezTo>
                  <a:pt x="35" y="18856"/>
                  <a:pt x="57" y="18855"/>
                  <a:pt x="97" y="18834"/>
                </a:cubicBezTo>
                <a:cubicBezTo>
                  <a:pt x="542" y="18604"/>
                  <a:pt x="658" y="18680"/>
                  <a:pt x="710" y="19242"/>
                </a:cubicBezTo>
                <a:cubicBezTo>
                  <a:pt x="738" y="19542"/>
                  <a:pt x="834" y="19701"/>
                  <a:pt x="1068" y="19831"/>
                </a:cubicBezTo>
                <a:cubicBezTo>
                  <a:pt x="1364" y="19997"/>
                  <a:pt x="1413" y="19989"/>
                  <a:pt x="1749" y="19741"/>
                </a:cubicBezTo>
                <a:lnTo>
                  <a:pt x="2111" y="19473"/>
                </a:lnTo>
                <a:lnTo>
                  <a:pt x="2217" y="19749"/>
                </a:lnTo>
                <a:cubicBezTo>
                  <a:pt x="2353" y="20107"/>
                  <a:pt x="2655" y="20353"/>
                  <a:pt x="2862" y="20274"/>
                </a:cubicBezTo>
                <a:cubicBezTo>
                  <a:pt x="3137" y="20168"/>
                  <a:pt x="3292" y="20419"/>
                  <a:pt x="3147" y="20737"/>
                </a:cubicBezTo>
                <a:cubicBezTo>
                  <a:pt x="3044" y="20963"/>
                  <a:pt x="3059" y="21064"/>
                  <a:pt x="3233" y="21255"/>
                </a:cubicBezTo>
                <a:cubicBezTo>
                  <a:pt x="3546" y="21600"/>
                  <a:pt x="3916" y="21549"/>
                  <a:pt x="4236" y="21118"/>
                </a:cubicBezTo>
                <a:cubicBezTo>
                  <a:pt x="4550" y="20694"/>
                  <a:pt x="4481" y="20470"/>
                  <a:pt x="3962" y="20216"/>
                </a:cubicBezTo>
                <a:cubicBezTo>
                  <a:pt x="3599" y="20038"/>
                  <a:pt x="3242" y="19425"/>
                  <a:pt x="3377" y="19213"/>
                </a:cubicBezTo>
                <a:cubicBezTo>
                  <a:pt x="3427" y="19134"/>
                  <a:pt x="3468" y="19017"/>
                  <a:pt x="3469" y="18952"/>
                </a:cubicBezTo>
                <a:cubicBezTo>
                  <a:pt x="3470" y="18887"/>
                  <a:pt x="3622" y="18816"/>
                  <a:pt x="3807" y="18795"/>
                </a:cubicBezTo>
                <a:cubicBezTo>
                  <a:pt x="4124" y="18759"/>
                  <a:pt x="4131" y="18746"/>
                  <a:pt x="3946" y="18542"/>
                </a:cubicBezTo>
                <a:cubicBezTo>
                  <a:pt x="3817" y="18400"/>
                  <a:pt x="3795" y="18299"/>
                  <a:pt x="3878" y="18248"/>
                </a:cubicBezTo>
                <a:cubicBezTo>
                  <a:pt x="4067" y="18132"/>
                  <a:pt x="4030" y="17914"/>
                  <a:pt x="3835" y="17988"/>
                </a:cubicBezTo>
                <a:cubicBezTo>
                  <a:pt x="3506" y="18114"/>
                  <a:pt x="3407" y="17784"/>
                  <a:pt x="3653" y="17380"/>
                </a:cubicBezTo>
                <a:lnTo>
                  <a:pt x="3885" y="16997"/>
                </a:lnTo>
                <a:lnTo>
                  <a:pt x="3600" y="16891"/>
                </a:lnTo>
                <a:cubicBezTo>
                  <a:pt x="3444" y="16832"/>
                  <a:pt x="3278" y="16720"/>
                  <a:pt x="3231" y="16644"/>
                </a:cubicBezTo>
                <a:cubicBezTo>
                  <a:pt x="3123" y="16469"/>
                  <a:pt x="2337" y="16125"/>
                  <a:pt x="2132" y="16163"/>
                </a:cubicBezTo>
                <a:cubicBezTo>
                  <a:pt x="2047" y="16179"/>
                  <a:pt x="1738" y="16076"/>
                  <a:pt x="1446" y="15936"/>
                </a:cubicBezTo>
                <a:lnTo>
                  <a:pt x="917" y="15681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5" name="colour logo on white.ai" descr="colour logo on white.ai"/>
          <p:cNvPicPr>
            <a:picLocks noChangeAspect="1"/>
          </p:cNvPicPr>
          <p:nvPr/>
        </p:nvPicPr>
        <p:blipFill>
          <a:blip r:embed="rId5">
            <a:extLst/>
          </a:blip>
          <a:srcRect r="46424"/>
          <a:stretch>
            <a:fillRect/>
          </a:stretch>
        </p:blipFill>
        <p:spPr>
          <a:xfrm>
            <a:off x="21399500" y="10731500"/>
            <a:ext cx="2222500" cy="2169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HeartSmart Presentation Template 06.jpg" descr="HeartSmart Presentation Template 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23" y="-1588"/>
            <a:ext cx="24389646" cy="1371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Stock_000006569032_Large.jpg" descr="iStock_000006569032_Lar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56577" y="1458304"/>
            <a:ext cx="16270846" cy="10799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colour logo on white.ai" descr="colour logo on white.ai"/>
          <p:cNvPicPr>
            <a:picLocks noChangeAspect="1"/>
          </p:cNvPicPr>
          <p:nvPr/>
        </p:nvPicPr>
        <p:blipFill>
          <a:blip r:embed="rId4">
            <a:extLst/>
          </a:blip>
          <a:srcRect r="46424"/>
          <a:stretch>
            <a:fillRect/>
          </a:stretch>
        </p:blipFill>
        <p:spPr>
          <a:xfrm>
            <a:off x="21399500" y="10731500"/>
            <a:ext cx="2222500" cy="2169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White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</dc:creator>
  <cp:lastModifiedBy>phill</cp:lastModifiedBy>
  <cp:revision>1</cp:revision>
  <dcterms:modified xsi:type="dcterms:W3CDTF">2021-03-04T16:21:56Z</dcterms:modified>
</cp:coreProperties>
</file>