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3047999" y="0"/>
            <a:ext cx="18288001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5334000" y="946546"/>
            <a:ext cx="13716001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b="0"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TMS 3.3.png" descr="TMS 3.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7867" y="-1"/>
            <a:ext cx="24439734" cy="137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