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2286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4572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6858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9144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TMS 3.3.png" descr="TMS 3.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7867" y="-1"/>
            <a:ext cx="24439734" cy="137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