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8" y="-61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16846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8"/>
            <a:ext cx="14716127" cy="46434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1"/>
            <a:ext cx="14716127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8947546"/>
            <a:ext cx="14716127" cy="6607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839610" indent="-395111" algn="ctr">
              <a:spcBef>
                <a:spcPts val="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1284110" indent="-395110" algn="ctr">
              <a:spcBef>
                <a:spcPts val="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1728610" indent="-395110" algn="ctr">
              <a:spcBef>
                <a:spcPts val="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2173110" indent="-395110" algn="ctr">
              <a:spcBef>
                <a:spcPts val="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4833937" y="6000353"/>
            <a:ext cx="14716128" cy="965202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/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8"/>
            <a:ext cx="14716127" cy="4643439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1"/>
            <a:ext cx="14716127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4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9484"/>
            <a:ext cx="494513" cy="511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5307210" y="892967"/>
            <a:ext cx="13751721" cy="832247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7" cy="2000252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7" cy="158948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0"/>
            <a:ext cx="14716127" cy="464343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2495609" y="892967"/>
            <a:ext cx="7500939" cy="115728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892967"/>
            <a:ext cx="7500939" cy="5607846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4"/>
            <a:ext cx="7500939" cy="576858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9" cy="88403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9" cy="8840393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4500"/>
              </a:spcBef>
              <a:defRPr sz="3800"/>
            </a:lvl1pPr>
            <a:lvl2pPr marL="808263" indent="-465363">
              <a:spcBef>
                <a:spcPts val="4500"/>
              </a:spcBef>
              <a:defRPr sz="3800"/>
            </a:lvl2pPr>
            <a:lvl3pPr marL="1151164" indent="-465363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6"/>
            <a:ext cx="15609094" cy="101441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9" cy="5304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504353" y="1250155"/>
            <a:ext cx="7500940" cy="530423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4387453" y="1250155"/>
            <a:ext cx="7500939" cy="112156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62507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5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17361" marR="0" indent="-617361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061860" marR="0" indent="-617361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506360" marR="0" indent="-617360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950860" marR="0" indent="-617360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395360" marR="0" indent="-617360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839860" marR="0" indent="-617360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84361" marR="0" indent="-617360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728861" marR="0" indent="-617360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73361" marR="0" indent="-617361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B5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heartsmart-logo-colour.ai" descr="heartsmart-logo-colour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2441" y="1688706"/>
            <a:ext cx="10419119" cy="10338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HeartSmart Presentation Template 06.jpg" descr="HeartSmart Presentation Template 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Stock_000018467329_Large.jpg" descr="iStock_000018467329_Lar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9500" y="1144643"/>
            <a:ext cx="17145000" cy="11426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HeartSmart Presentation Template 06.jpg" descr="HeartSmart Presentation Template 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Heartsmartpoweronicons1AMEND-01.png" descr="Heartsmartpoweronicons1AMEND-01.png"/>
          <p:cNvPicPr>
            <a:picLocks noChangeAspect="1"/>
          </p:cNvPicPr>
          <p:nvPr/>
        </p:nvPicPr>
        <p:blipFill>
          <a:blip r:embed="rId3">
            <a:extLst/>
          </a:blip>
          <a:srcRect l="10190" t="19061" r="61685" b="48509"/>
          <a:stretch>
            <a:fillRect/>
          </a:stretch>
        </p:blipFill>
        <p:spPr>
          <a:xfrm>
            <a:off x="7416006" y="1350565"/>
            <a:ext cx="9551813" cy="11014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B5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heartsmart-logo-colour.ai" descr="heartsmart-logo-colour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2441" y="1688706"/>
            <a:ext cx="10419119" cy="10338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B5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Don’t Rub…"/>
          <p:cNvSpPr txBox="1"/>
          <p:nvPr/>
        </p:nvSpPr>
        <p:spPr>
          <a:xfrm>
            <a:off x="7923456" y="2824162"/>
            <a:ext cx="13166384" cy="8067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>
              <a:lnSpc>
                <a:spcPct val="80000"/>
              </a:lnSpc>
              <a:defRPr sz="20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Don’t Rub</a:t>
            </a:r>
          </a:p>
          <a:p>
            <a:pPr>
              <a:lnSpc>
                <a:spcPct val="80000"/>
              </a:lnSpc>
              <a:defRPr sz="20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it in</a:t>
            </a:r>
          </a:p>
          <a:p>
            <a:pPr>
              <a:lnSpc>
                <a:spcPct val="80000"/>
              </a:lnSpc>
              <a:defRPr sz="20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Rub it Out!</a:t>
            </a:r>
          </a:p>
        </p:txBody>
      </p:sp>
      <p:pic>
        <p:nvPicPr>
          <p:cNvPr id="131" name="heartsmart-logo-colour.ai" descr="heartsmart-logo-colour.ai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93295" y="10730989"/>
            <a:ext cx="2219296" cy="2202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Borisnobackground-04.png" descr="Borisnobackground-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250908" y="-2180928"/>
            <a:ext cx="12121816" cy="165538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HeartSmart Presentation Template 06.jpg" descr="HeartSmart Presentation Template 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Stock_000019026740_Full-small.jpg" descr="iStock_000019026740_Full-small.jpg"/>
          <p:cNvPicPr>
            <a:picLocks noChangeAspect="1"/>
          </p:cNvPicPr>
          <p:nvPr/>
        </p:nvPicPr>
        <p:blipFill>
          <a:blip r:embed="rId3">
            <a:extLst/>
          </a:blip>
          <a:srcRect t="7735" b="1"/>
          <a:stretch>
            <a:fillRect/>
          </a:stretch>
        </p:blipFill>
        <p:spPr>
          <a:xfrm>
            <a:off x="1924211" y="1143793"/>
            <a:ext cx="8258934" cy="11428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HeartSmart Presentation Template 06.jpg" descr="HeartSmart Presentation Template 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Stock_000019026740_Full-small.jpg" descr="iStock_000019026740_Full-small.jpg"/>
          <p:cNvPicPr>
            <a:picLocks noChangeAspect="1"/>
          </p:cNvPicPr>
          <p:nvPr/>
        </p:nvPicPr>
        <p:blipFill>
          <a:blip r:embed="rId3">
            <a:extLst/>
          </a:blip>
          <a:srcRect t="7735" b="1"/>
          <a:stretch>
            <a:fillRect/>
          </a:stretch>
        </p:blipFill>
        <p:spPr>
          <a:xfrm>
            <a:off x="1924211" y="1143793"/>
            <a:ext cx="8258934" cy="114283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1" name="Group"/>
          <p:cNvGrpSpPr/>
          <p:nvPr/>
        </p:nvGrpSpPr>
        <p:grpSpPr>
          <a:xfrm>
            <a:off x="11720436" y="1143792"/>
            <a:ext cx="10418672" cy="11428417"/>
            <a:chOff x="0" y="0"/>
            <a:chExt cx="10418670" cy="11428415"/>
          </a:xfrm>
        </p:grpSpPr>
        <p:pic>
          <p:nvPicPr>
            <p:cNvPr id="139" name="iStock_000023316100_Double-small.jpg" descr="iStock_000023316100_Double-small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t="29650" r="62159" b="15006"/>
            <a:stretch>
              <a:fillRect/>
            </a:stretch>
          </p:blipFill>
          <p:spPr>
            <a:xfrm>
              <a:off x="-1" y="-1"/>
              <a:ext cx="10418671" cy="114284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illustration.pdf" descr="illustration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79398" y="1438659"/>
              <a:ext cx="9859833" cy="89690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HeartSmart Presentation Template 06.jpg" descr="HeartSmart Presentation Template 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oo Much…"/>
          <p:cNvSpPr txBox="1"/>
          <p:nvPr/>
        </p:nvSpPr>
        <p:spPr>
          <a:xfrm>
            <a:off x="9209051" y="1147762"/>
            <a:ext cx="13166381" cy="10506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>
              <a:lnSpc>
                <a:spcPct val="80000"/>
              </a:lnSpc>
              <a:defRPr sz="20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Too Much</a:t>
            </a:r>
          </a:p>
          <a:p>
            <a:pPr>
              <a:lnSpc>
                <a:spcPct val="80000"/>
              </a:lnSpc>
              <a:defRPr sz="20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Selfie</a:t>
            </a:r>
          </a:p>
          <a:p>
            <a:pPr>
              <a:lnSpc>
                <a:spcPct val="80000"/>
              </a:lnSpc>
              <a:defRPr sz="20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Isn’t Healthy!</a:t>
            </a:r>
          </a:p>
        </p:txBody>
      </p:sp>
      <p:pic>
        <p:nvPicPr>
          <p:cNvPr id="145" name="iStock_000016216278_Large.jpg" descr="iStock_000016216278_Large.jpg"/>
          <p:cNvPicPr>
            <a:picLocks noChangeAspect="1"/>
          </p:cNvPicPr>
          <p:nvPr/>
        </p:nvPicPr>
        <p:blipFill>
          <a:blip r:embed="rId3">
            <a:alphaModFix amt="39133"/>
            <a:extLst/>
          </a:blip>
          <a:stretch>
            <a:fillRect/>
          </a:stretch>
        </p:blipFill>
        <p:spPr>
          <a:xfrm>
            <a:off x="13754557" y="2770782"/>
            <a:ext cx="9752064" cy="6472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Stock_000034819216_Full-small.jpg" descr="iStock_000034819216_Full-small.jpg"/>
          <p:cNvPicPr>
            <a:picLocks noChangeAspect="1"/>
          </p:cNvPicPr>
          <p:nvPr/>
        </p:nvPicPr>
        <p:blipFill>
          <a:blip r:embed="rId4">
            <a:alphaModFix amt="38707"/>
            <a:extLst/>
          </a:blip>
          <a:srcRect l="15046" t="6387" r="12419" b="1"/>
          <a:stretch>
            <a:fillRect/>
          </a:stretch>
        </p:blipFill>
        <p:spPr>
          <a:xfrm>
            <a:off x="9375761" y="1149618"/>
            <a:ext cx="5632456" cy="11416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78" extrusionOk="0">
                <a:moveTo>
                  <a:pt x="979" y="2"/>
                </a:moveTo>
                <a:cubicBezTo>
                  <a:pt x="824" y="10"/>
                  <a:pt x="653" y="42"/>
                  <a:pt x="469" y="102"/>
                </a:cubicBezTo>
                <a:cubicBezTo>
                  <a:pt x="163" y="200"/>
                  <a:pt x="-2" y="324"/>
                  <a:pt x="0" y="428"/>
                </a:cubicBezTo>
                <a:cubicBezTo>
                  <a:pt x="2" y="490"/>
                  <a:pt x="63" y="545"/>
                  <a:pt x="190" y="584"/>
                </a:cubicBezTo>
                <a:cubicBezTo>
                  <a:pt x="297" y="616"/>
                  <a:pt x="385" y="708"/>
                  <a:pt x="385" y="790"/>
                </a:cubicBezTo>
                <a:cubicBezTo>
                  <a:pt x="385" y="871"/>
                  <a:pt x="610" y="1070"/>
                  <a:pt x="884" y="1230"/>
                </a:cubicBezTo>
                <a:cubicBezTo>
                  <a:pt x="1159" y="1391"/>
                  <a:pt x="1694" y="1828"/>
                  <a:pt x="2073" y="2201"/>
                </a:cubicBezTo>
                <a:cubicBezTo>
                  <a:pt x="2452" y="2574"/>
                  <a:pt x="3090" y="3095"/>
                  <a:pt x="3490" y="3358"/>
                </a:cubicBezTo>
                <a:cubicBezTo>
                  <a:pt x="4436" y="3980"/>
                  <a:pt x="5056" y="4679"/>
                  <a:pt x="5056" y="5124"/>
                </a:cubicBezTo>
                <a:cubicBezTo>
                  <a:pt x="5056" y="5364"/>
                  <a:pt x="5189" y="5539"/>
                  <a:pt x="5465" y="5662"/>
                </a:cubicBezTo>
                <a:cubicBezTo>
                  <a:pt x="6416" y="6085"/>
                  <a:pt x="6516" y="6315"/>
                  <a:pt x="6503" y="8044"/>
                </a:cubicBezTo>
                <a:cubicBezTo>
                  <a:pt x="6494" y="9184"/>
                  <a:pt x="6399" y="9851"/>
                  <a:pt x="6185" y="10275"/>
                </a:cubicBezTo>
                <a:cubicBezTo>
                  <a:pt x="5965" y="10710"/>
                  <a:pt x="5941" y="10889"/>
                  <a:pt x="6100" y="10912"/>
                </a:cubicBezTo>
                <a:cubicBezTo>
                  <a:pt x="6999" y="11040"/>
                  <a:pt x="7004" y="11042"/>
                  <a:pt x="6794" y="11315"/>
                </a:cubicBezTo>
                <a:cubicBezTo>
                  <a:pt x="6262" y="12001"/>
                  <a:pt x="6041" y="12930"/>
                  <a:pt x="6043" y="14469"/>
                </a:cubicBezTo>
                <a:cubicBezTo>
                  <a:pt x="6045" y="15354"/>
                  <a:pt x="5955" y="16337"/>
                  <a:pt x="5844" y="16652"/>
                </a:cubicBezTo>
                <a:cubicBezTo>
                  <a:pt x="5733" y="16968"/>
                  <a:pt x="5641" y="17546"/>
                  <a:pt x="5640" y="17937"/>
                </a:cubicBezTo>
                <a:cubicBezTo>
                  <a:pt x="5639" y="18328"/>
                  <a:pt x="5536" y="18789"/>
                  <a:pt x="5409" y="18962"/>
                </a:cubicBezTo>
                <a:cubicBezTo>
                  <a:pt x="5213" y="19228"/>
                  <a:pt x="5228" y="19303"/>
                  <a:pt x="5506" y="19454"/>
                </a:cubicBezTo>
                <a:cubicBezTo>
                  <a:pt x="5861" y="19647"/>
                  <a:pt x="5956" y="20287"/>
                  <a:pt x="5643" y="20382"/>
                </a:cubicBezTo>
                <a:cubicBezTo>
                  <a:pt x="5538" y="20414"/>
                  <a:pt x="5466" y="20696"/>
                  <a:pt x="5483" y="21009"/>
                </a:cubicBezTo>
                <a:lnTo>
                  <a:pt x="5515" y="21578"/>
                </a:lnTo>
                <a:lnTo>
                  <a:pt x="17512" y="21578"/>
                </a:lnTo>
                <a:lnTo>
                  <a:pt x="17512" y="21019"/>
                </a:lnTo>
                <a:cubicBezTo>
                  <a:pt x="17512" y="20712"/>
                  <a:pt x="17382" y="20333"/>
                  <a:pt x="17224" y="20178"/>
                </a:cubicBezTo>
                <a:cubicBezTo>
                  <a:pt x="17002" y="19959"/>
                  <a:pt x="16982" y="19815"/>
                  <a:pt x="17137" y="19539"/>
                </a:cubicBezTo>
                <a:cubicBezTo>
                  <a:pt x="17246" y="19344"/>
                  <a:pt x="17290" y="19148"/>
                  <a:pt x="17235" y="19104"/>
                </a:cubicBezTo>
                <a:cubicBezTo>
                  <a:pt x="17179" y="19060"/>
                  <a:pt x="17233" y="18896"/>
                  <a:pt x="17352" y="18741"/>
                </a:cubicBezTo>
                <a:cubicBezTo>
                  <a:pt x="17529" y="18511"/>
                  <a:pt x="17494" y="18346"/>
                  <a:pt x="17160" y="17843"/>
                </a:cubicBezTo>
                <a:cubicBezTo>
                  <a:pt x="16936" y="17504"/>
                  <a:pt x="16652" y="16946"/>
                  <a:pt x="16532" y="16604"/>
                </a:cubicBezTo>
                <a:cubicBezTo>
                  <a:pt x="16411" y="16262"/>
                  <a:pt x="16153" y="15803"/>
                  <a:pt x="15957" y="15583"/>
                </a:cubicBezTo>
                <a:cubicBezTo>
                  <a:pt x="15760" y="15364"/>
                  <a:pt x="15641" y="15164"/>
                  <a:pt x="15692" y="15139"/>
                </a:cubicBezTo>
                <a:cubicBezTo>
                  <a:pt x="15742" y="15114"/>
                  <a:pt x="15684" y="14824"/>
                  <a:pt x="15562" y="14493"/>
                </a:cubicBezTo>
                <a:cubicBezTo>
                  <a:pt x="15441" y="14163"/>
                  <a:pt x="15311" y="13712"/>
                  <a:pt x="15275" y="13491"/>
                </a:cubicBezTo>
                <a:cubicBezTo>
                  <a:pt x="15238" y="13270"/>
                  <a:pt x="15070" y="12889"/>
                  <a:pt x="14900" y="12644"/>
                </a:cubicBezTo>
                <a:cubicBezTo>
                  <a:pt x="14731" y="12399"/>
                  <a:pt x="14590" y="12081"/>
                  <a:pt x="14588" y="11939"/>
                </a:cubicBezTo>
                <a:cubicBezTo>
                  <a:pt x="14587" y="11796"/>
                  <a:pt x="14506" y="11616"/>
                  <a:pt x="14407" y="11540"/>
                </a:cubicBezTo>
                <a:cubicBezTo>
                  <a:pt x="14309" y="11463"/>
                  <a:pt x="14270" y="11368"/>
                  <a:pt x="14321" y="11328"/>
                </a:cubicBezTo>
                <a:cubicBezTo>
                  <a:pt x="14371" y="11288"/>
                  <a:pt x="14435" y="10231"/>
                  <a:pt x="14464" y="8980"/>
                </a:cubicBezTo>
                <a:cubicBezTo>
                  <a:pt x="14520" y="6517"/>
                  <a:pt x="14596" y="6322"/>
                  <a:pt x="15658" y="5911"/>
                </a:cubicBezTo>
                <a:cubicBezTo>
                  <a:pt x="15960" y="5794"/>
                  <a:pt x="16150" y="5625"/>
                  <a:pt x="16150" y="5471"/>
                </a:cubicBezTo>
                <a:cubicBezTo>
                  <a:pt x="16150" y="5170"/>
                  <a:pt x="17083" y="4320"/>
                  <a:pt x="18209" y="3597"/>
                </a:cubicBezTo>
                <a:cubicBezTo>
                  <a:pt x="18659" y="3307"/>
                  <a:pt x="19268" y="2834"/>
                  <a:pt x="19560" y="2545"/>
                </a:cubicBezTo>
                <a:cubicBezTo>
                  <a:pt x="19853" y="2255"/>
                  <a:pt x="20325" y="1868"/>
                  <a:pt x="20610" y="1684"/>
                </a:cubicBezTo>
                <a:cubicBezTo>
                  <a:pt x="21213" y="1295"/>
                  <a:pt x="21598" y="888"/>
                  <a:pt x="21598" y="639"/>
                </a:cubicBezTo>
                <a:cubicBezTo>
                  <a:pt x="21598" y="383"/>
                  <a:pt x="21098" y="218"/>
                  <a:pt x="20531" y="288"/>
                </a:cubicBezTo>
                <a:cubicBezTo>
                  <a:pt x="20102" y="341"/>
                  <a:pt x="20041" y="400"/>
                  <a:pt x="20041" y="768"/>
                </a:cubicBezTo>
                <a:cubicBezTo>
                  <a:pt x="20041" y="1243"/>
                  <a:pt x="19511" y="1686"/>
                  <a:pt x="17653" y="2762"/>
                </a:cubicBezTo>
                <a:cubicBezTo>
                  <a:pt x="17040" y="3117"/>
                  <a:pt x="16538" y="3440"/>
                  <a:pt x="16538" y="3479"/>
                </a:cubicBezTo>
                <a:cubicBezTo>
                  <a:pt x="16538" y="3518"/>
                  <a:pt x="15968" y="3847"/>
                  <a:pt x="15270" y="4209"/>
                </a:cubicBezTo>
                <a:cubicBezTo>
                  <a:pt x="14031" y="4852"/>
                  <a:pt x="13993" y="4863"/>
                  <a:pt x="13614" y="4695"/>
                </a:cubicBezTo>
                <a:cubicBezTo>
                  <a:pt x="13401" y="4600"/>
                  <a:pt x="13271" y="4501"/>
                  <a:pt x="13324" y="4475"/>
                </a:cubicBezTo>
                <a:cubicBezTo>
                  <a:pt x="13377" y="4449"/>
                  <a:pt x="13324" y="4370"/>
                  <a:pt x="13205" y="4300"/>
                </a:cubicBezTo>
                <a:cubicBezTo>
                  <a:pt x="13086" y="4229"/>
                  <a:pt x="13039" y="4078"/>
                  <a:pt x="13100" y="3964"/>
                </a:cubicBezTo>
                <a:cubicBezTo>
                  <a:pt x="13186" y="3802"/>
                  <a:pt x="13011" y="3668"/>
                  <a:pt x="12316" y="3365"/>
                </a:cubicBezTo>
                <a:cubicBezTo>
                  <a:pt x="10716" y="2666"/>
                  <a:pt x="9926" y="2566"/>
                  <a:pt x="9166" y="2963"/>
                </a:cubicBezTo>
                <a:cubicBezTo>
                  <a:pt x="8740" y="3186"/>
                  <a:pt x="8177" y="4015"/>
                  <a:pt x="8172" y="4428"/>
                </a:cubicBezTo>
                <a:cubicBezTo>
                  <a:pt x="8171" y="4543"/>
                  <a:pt x="8087" y="4662"/>
                  <a:pt x="7987" y="4693"/>
                </a:cubicBezTo>
                <a:cubicBezTo>
                  <a:pt x="7731" y="4771"/>
                  <a:pt x="5700" y="3724"/>
                  <a:pt x="5212" y="3262"/>
                </a:cubicBezTo>
                <a:cubicBezTo>
                  <a:pt x="4990" y="3052"/>
                  <a:pt x="4398" y="2643"/>
                  <a:pt x="3896" y="2353"/>
                </a:cubicBezTo>
                <a:cubicBezTo>
                  <a:pt x="2296" y="1431"/>
                  <a:pt x="1747" y="971"/>
                  <a:pt x="1747" y="546"/>
                </a:cubicBezTo>
                <a:cubicBezTo>
                  <a:pt x="1747" y="176"/>
                  <a:pt x="1442" y="-22"/>
                  <a:pt x="979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47" name="iStock_000066871475_Large.jpg" descr="iStock_000066871475_Large.jpg"/>
          <p:cNvPicPr>
            <a:picLocks noChangeAspect="1"/>
          </p:cNvPicPr>
          <p:nvPr/>
        </p:nvPicPr>
        <p:blipFill>
          <a:blip r:embed="rId5">
            <a:extLst/>
          </a:blip>
          <a:srcRect l="26041" t="17271" r="37893"/>
          <a:stretch>
            <a:fillRect/>
          </a:stretch>
        </p:blipFill>
        <p:spPr>
          <a:xfrm>
            <a:off x="1651608" y="1149548"/>
            <a:ext cx="6636059" cy="11416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HeartSmart Presentation Template 06.jpg" descr="HeartSmart Presentation Template 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oo Much…"/>
          <p:cNvSpPr txBox="1"/>
          <p:nvPr/>
        </p:nvSpPr>
        <p:spPr>
          <a:xfrm>
            <a:off x="9209051" y="1147762"/>
            <a:ext cx="13166381" cy="10506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>
              <a:lnSpc>
                <a:spcPct val="80000"/>
              </a:lnSpc>
              <a:defRPr sz="20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Too Much</a:t>
            </a:r>
          </a:p>
          <a:p>
            <a:pPr>
              <a:lnSpc>
                <a:spcPct val="80000"/>
              </a:lnSpc>
              <a:defRPr sz="20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Selfie</a:t>
            </a:r>
          </a:p>
          <a:p>
            <a:pPr>
              <a:lnSpc>
                <a:spcPct val="80000"/>
              </a:lnSpc>
              <a:defRPr sz="20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Isn’t Healthy!</a:t>
            </a:r>
          </a:p>
        </p:txBody>
      </p:sp>
      <p:pic>
        <p:nvPicPr>
          <p:cNvPr id="151" name="iStock_000016216278_Large.jpg" descr="iStock_000016216278_Large.jpg"/>
          <p:cNvPicPr>
            <a:picLocks noChangeAspect="1"/>
          </p:cNvPicPr>
          <p:nvPr/>
        </p:nvPicPr>
        <p:blipFill>
          <a:blip r:embed="rId3">
            <a:alphaModFix amt="39409"/>
            <a:extLst/>
          </a:blip>
          <a:stretch>
            <a:fillRect/>
          </a:stretch>
        </p:blipFill>
        <p:spPr>
          <a:xfrm>
            <a:off x="13754557" y="2770782"/>
            <a:ext cx="9752064" cy="6472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Stock_000034819216_Full-small.jpg" descr="iStock_000034819216_Full-small.jpg"/>
          <p:cNvPicPr>
            <a:picLocks noChangeAspect="1"/>
          </p:cNvPicPr>
          <p:nvPr/>
        </p:nvPicPr>
        <p:blipFill>
          <a:blip r:embed="rId4">
            <a:extLst/>
          </a:blip>
          <a:srcRect l="15046" t="6387" r="12419" b="1"/>
          <a:stretch>
            <a:fillRect/>
          </a:stretch>
        </p:blipFill>
        <p:spPr>
          <a:xfrm>
            <a:off x="9375761" y="1149618"/>
            <a:ext cx="5632456" cy="11416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78" extrusionOk="0">
                <a:moveTo>
                  <a:pt x="979" y="2"/>
                </a:moveTo>
                <a:cubicBezTo>
                  <a:pt x="824" y="10"/>
                  <a:pt x="653" y="42"/>
                  <a:pt x="469" y="102"/>
                </a:cubicBezTo>
                <a:cubicBezTo>
                  <a:pt x="163" y="200"/>
                  <a:pt x="-2" y="324"/>
                  <a:pt x="0" y="428"/>
                </a:cubicBezTo>
                <a:cubicBezTo>
                  <a:pt x="2" y="490"/>
                  <a:pt x="63" y="545"/>
                  <a:pt x="190" y="584"/>
                </a:cubicBezTo>
                <a:cubicBezTo>
                  <a:pt x="297" y="616"/>
                  <a:pt x="385" y="708"/>
                  <a:pt x="385" y="790"/>
                </a:cubicBezTo>
                <a:cubicBezTo>
                  <a:pt x="385" y="871"/>
                  <a:pt x="610" y="1070"/>
                  <a:pt x="884" y="1230"/>
                </a:cubicBezTo>
                <a:cubicBezTo>
                  <a:pt x="1159" y="1391"/>
                  <a:pt x="1694" y="1828"/>
                  <a:pt x="2073" y="2201"/>
                </a:cubicBezTo>
                <a:cubicBezTo>
                  <a:pt x="2452" y="2574"/>
                  <a:pt x="3090" y="3095"/>
                  <a:pt x="3490" y="3358"/>
                </a:cubicBezTo>
                <a:cubicBezTo>
                  <a:pt x="4436" y="3980"/>
                  <a:pt x="5056" y="4679"/>
                  <a:pt x="5056" y="5124"/>
                </a:cubicBezTo>
                <a:cubicBezTo>
                  <a:pt x="5056" y="5364"/>
                  <a:pt x="5189" y="5539"/>
                  <a:pt x="5465" y="5662"/>
                </a:cubicBezTo>
                <a:cubicBezTo>
                  <a:pt x="6416" y="6085"/>
                  <a:pt x="6516" y="6315"/>
                  <a:pt x="6503" y="8044"/>
                </a:cubicBezTo>
                <a:cubicBezTo>
                  <a:pt x="6494" y="9184"/>
                  <a:pt x="6399" y="9851"/>
                  <a:pt x="6185" y="10275"/>
                </a:cubicBezTo>
                <a:cubicBezTo>
                  <a:pt x="5965" y="10710"/>
                  <a:pt x="5941" y="10889"/>
                  <a:pt x="6100" y="10912"/>
                </a:cubicBezTo>
                <a:cubicBezTo>
                  <a:pt x="6999" y="11040"/>
                  <a:pt x="7004" y="11042"/>
                  <a:pt x="6794" y="11315"/>
                </a:cubicBezTo>
                <a:cubicBezTo>
                  <a:pt x="6262" y="12001"/>
                  <a:pt x="6041" y="12930"/>
                  <a:pt x="6043" y="14469"/>
                </a:cubicBezTo>
                <a:cubicBezTo>
                  <a:pt x="6045" y="15354"/>
                  <a:pt x="5955" y="16337"/>
                  <a:pt x="5844" y="16652"/>
                </a:cubicBezTo>
                <a:cubicBezTo>
                  <a:pt x="5733" y="16968"/>
                  <a:pt x="5641" y="17546"/>
                  <a:pt x="5640" y="17937"/>
                </a:cubicBezTo>
                <a:cubicBezTo>
                  <a:pt x="5639" y="18328"/>
                  <a:pt x="5536" y="18789"/>
                  <a:pt x="5409" y="18962"/>
                </a:cubicBezTo>
                <a:cubicBezTo>
                  <a:pt x="5213" y="19228"/>
                  <a:pt x="5228" y="19303"/>
                  <a:pt x="5506" y="19454"/>
                </a:cubicBezTo>
                <a:cubicBezTo>
                  <a:pt x="5861" y="19647"/>
                  <a:pt x="5956" y="20287"/>
                  <a:pt x="5643" y="20382"/>
                </a:cubicBezTo>
                <a:cubicBezTo>
                  <a:pt x="5538" y="20414"/>
                  <a:pt x="5466" y="20696"/>
                  <a:pt x="5483" y="21009"/>
                </a:cubicBezTo>
                <a:lnTo>
                  <a:pt x="5515" y="21578"/>
                </a:lnTo>
                <a:lnTo>
                  <a:pt x="17512" y="21578"/>
                </a:lnTo>
                <a:lnTo>
                  <a:pt x="17512" y="21019"/>
                </a:lnTo>
                <a:cubicBezTo>
                  <a:pt x="17512" y="20712"/>
                  <a:pt x="17382" y="20333"/>
                  <a:pt x="17224" y="20178"/>
                </a:cubicBezTo>
                <a:cubicBezTo>
                  <a:pt x="17002" y="19959"/>
                  <a:pt x="16982" y="19815"/>
                  <a:pt x="17137" y="19539"/>
                </a:cubicBezTo>
                <a:cubicBezTo>
                  <a:pt x="17246" y="19344"/>
                  <a:pt x="17290" y="19148"/>
                  <a:pt x="17235" y="19104"/>
                </a:cubicBezTo>
                <a:cubicBezTo>
                  <a:pt x="17179" y="19060"/>
                  <a:pt x="17233" y="18896"/>
                  <a:pt x="17352" y="18741"/>
                </a:cubicBezTo>
                <a:cubicBezTo>
                  <a:pt x="17529" y="18511"/>
                  <a:pt x="17494" y="18346"/>
                  <a:pt x="17160" y="17843"/>
                </a:cubicBezTo>
                <a:cubicBezTo>
                  <a:pt x="16936" y="17504"/>
                  <a:pt x="16652" y="16946"/>
                  <a:pt x="16532" y="16604"/>
                </a:cubicBezTo>
                <a:cubicBezTo>
                  <a:pt x="16411" y="16262"/>
                  <a:pt x="16153" y="15803"/>
                  <a:pt x="15957" y="15583"/>
                </a:cubicBezTo>
                <a:cubicBezTo>
                  <a:pt x="15760" y="15364"/>
                  <a:pt x="15641" y="15164"/>
                  <a:pt x="15692" y="15139"/>
                </a:cubicBezTo>
                <a:cubicBezTo>
                  <a:pt x="15742" y="15114"/>
                  <a:pt x="15684" y="14824"/>
                  <a:pt x="15562" y="14493"/>
                </a:cubicBezTo>
                <a:cubicBezTo>
                  <a:pt x="15441" y="14163"/>
                  <a:pt x="15311" y="13712"/>
                  <a:pt x="15275" y="13491"/>
                </a:cubicBezTo>
                <a:cubicBezTo>
                  <a:pt x="15238" y="13270"/>
                  <a:pt x="15070" y="12889"/>
                  <a:pt x="14900" y="12644"/>
                </a:cubicBezTo>
                <a:cubicBezTo>
                  <a:pt x="14731" y="12399"/>
                  <a:pt x="14590" y="12081"/>
                  <a:pt x="14588" y="11939"/>
                </a:cubicBezTo>
                <a:cubicBezTo>
                  <a:pt x="14587" y="11796"/>
                  <a:pt x="14506" y="11616"/>
                  <a:pt x="14407" y="11540"/>
                </a:cubicBezTo>
                <a:cubicBezTo>
                  <a:pt x="14309" y="11463"/>
                  <a:pt x="14270" y="11368"/>
                  <a:pt x="14321" y="11328"/>
                </a:cubicBezTo>
                <a:cubicBezTo>
                  <a:pt x="14371" y="11288"/>
                  <a:pt x="14435" y="10231"/>
                  <a:pt x="14464" y="8980"/>
                </a:cubicBezTo>
                <a:cubicBezTo>
                  <a:pt x="14520" y="6517"/>
                  <a:pt x="14596" y="6322"/>
                  <a:pt x="15658" y="5911"/>
                </a:cubicBezTo>
                <a:cubicBezTo>
                  <a:pt x="15960" y="5794"/>
                  <a:pt x="16150" y="5625"/>
                  <a:pt x="16150" y="5471"/>
                </a:cubicBezTo>
                <a:cubicBezTo>
                  <a:pt x="16150" y="5170"/>
                  <a:pt x="17083" y="4320"/>
                  <a:pt x="18209" y="3597"/>
                </a:cubicBezTo>
                <a:cubicBezTo>
                  <a:pt x="18659" y="3307"/>
                  <a:pt x="19268" y="2834"/>
                  <a:pt x="19560" y="2545"/>
                </a:cubicBezTo>
                <a:cubicBezTo>
                  <a:pt x="19853" y="2255"/>
                  <a:pt x="20325" y="1868"/>
                  <a:pt x="20610" y="1684"/>
                </a:cubicBezTo>
                <a:cubicBezTo>
                  <a:pt x="21213" y="1295"/>
                  <a:pt x="21598" y="888"/>
                  <a:pt x="21598" y="639"/>
                </a:cubicBezTo>
                <a:cubicBezTo>
                  <a:pt x="21598" y="383"/>
                  <a:pt x="21098" y="218"/>
                  <a:pt x="20531" y="288"/>
                </a:cubicBezTo>
                <a:cubicBezTo>
                  <a:pt x="20102" y="341"/>
                  <a:pt x="20041" y="400"/>
                  <a:pt x="20041" y="768"/>
                </a:cubicBezTo>
                <a:cubicBezTo>
                  <a:pt x="20041" y="1243"/>
                  <a:pt x="19511" y="1686"/>
                  <a:pt x="17653" y="2762"/>
                </a:cubicBezTo>
                <a:cubicBezTo>
                  <a:pt x="17040" y="3117"/>
                  <a:pt x="16538" y="3440"/>
                  <a:pt x="16538" y="3479"/>
                </a:cubicBezTo>
                <a:cubicBezTo>
                  <a:pt x="16538" y="3518"/>
                  <a:pt x="15968" y="3847"/>
                  <a:pt x="15270" y="4209"/>
                </a:cubicBezTo>
                <a:cubicBezTo>
                  <a:pt x="14031" y="4852"/>
                  <a:pt x="13993" y="4863"/>
                  <a:pt x="13614" y="4695"/>
                </a:cubicBezTo>
                <a:cubicBezTo>
                  <a:pt x="13401" y="4600"/>
                  <a:pt x="13271" y="4501"/>
                  <a:pt x="13324" y="4475"/>
                </a:cubicBezTo>
                <a:cubicBezTo>
                  <a:pt x="13377" y="4449"/>
                  <a:pt x="13324" y="4370"/>
                  <a:pt x="13205" y="4300"/>
                </a:cubicBezTo>
                <a:cubicBezTo>
                  <a:pt x="13086" y="4229"/>
                  <a:pt x="13039" y="4078"/>
                  <a:pt x="13100" y="3964"/>
                </a:cubicBezTo>
                <a:cubicBezTo>
                  <a:pt x="13186" y="3802"/>
                  <a:pt x="13011" y="3668"/>
                  <a:pt x="12316" y="3365"/>
                </a:cubicBezTo>
                <a:cubicBezTo>
                  <a:pt x="10716" y="2666"/>
                  <a:pt x="9926" y="2566"/>
                  <a:pt x="9166" y="2963"/>
                </a:cubicBezTo>
                <a:cubicBezTo>
                  <a:pt x="8740" y="3186"/>
                  <a:pt x="8177" y="4015"/>
                  <a:pt x="8172" y="4428"/>
                </a:cubicBezTo>
                <a:cubicBezTo>
                  <a:pt x="8171" y="4543"/>
                  <a:pt x="8087" y="4662"/>
                  <a:pt x="7987" y="4693"/>
                </a:cubicBezTo>
                <a:cubicBezTo>
                  <a:pt x="7731" y="4771"/>
                  <a:pt x="5700" y="3724"/>
                  <a:pt x="5212" y="3262"/>
                </a:cubicBezTo>
                <a:cubicBezTo>
                  <a:pt x="4990" y="3052"/>
                  <a:pt x="4398" y="2643"/>
                  <a:pt x="3896" y="2353"/>
                </a:cubicBezTo>
                <a:cubicBezTo>
                  <a:pt x="2296" y="1431"/>
                  <a:pt x="1747" y="971"/>
                  <a:pt x="1747" y="546"/>
                </a:cubicBezTo>
                <a:cubicBezTo>
                  <a:pt x="1747" y="176"/>
                  <a:pt x="1442" y="-22"/>
                  <a:pt x="979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3" name="image6.jpeg" descr="image6.jpeg"/>
          <p:cNvPicPr>
            <a:picLocks noChangeAspect="1"/>
          </p:cNvPicPr>
          <p:nvPr/>
        </p:nvPicPr>
        <p:blipFill>
          <a:blip r:embed="rId5">
            <a:alphaModFix amt="38008"/>
            <a:extLst/>
          </a:blip>
          <a:srcRect l="26041" t="17271" r="37893"/>
          <a:stretch>
            <a:fillRect/>
          </a:stretch>
        </p:blipFill>
        <p:spPr>
          <a:xfrm>
            <a:off x="1675009" y="1184472"/>
            <a:ext cx="6595470" cy="11347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HeartSmart Presentation Template 06.jpg" descr="HeartSmart Presentation Template 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oo Much…"/>
          <p:cNvSpPr txBox="1"/>
          <p:nvPr/>
        </p:nvSpPr>
        <p:spPr>
          <a:xfrm>
            <a:off x="9209051" y="1147762"/>
            <a:ext cx="13166381" cy="10506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>
              <a:lnSpc>
                <a:spcPct val="80000"/>
              </a:lnSpc>
              <a:defRPr sz="20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Too Much</a:t>
            </a:r>
          </a:p>
          <a:p>
            <a:pPr>
              <a:lnSpc>
                <a:spcPct val="80000"/>
              </a:lnSpc>
              <a:defRPr sz="20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Selfie</a:t>
            </a:r>
          </a:p>
          <a:p>
            <a:pPr>
              <a:lnSpc>
                <a:spcPct val="80000"/>
              </a:lnSpc>
              <a:defRPr sz="20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Isn’t Healthy!</a:t>
            </a:r>
          </a:p>
        </p:txBody>
      </p:sp>
      <p:pic>
        <p:nvPicPr>
          <p:cNvPr id="157" name="iStock_000016216278_Large.jpg" descr="iStock_000016216278_Lar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54557" y="2770782"/>
            <a:ext cx="9752064" cy="6472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Stock_000034819216_Full-small.jpg" descr="iStock_000034819216_Full-small.jpg"/>
          <p:cNvPicPr>
            <a:picLocks noChangeAspect="1"/>
          </p:cNvPicPr>
          <p:nvPr/>
        </p:nvPicPr>
        <p:blipFill>
          <a:blip r:embed="rId4">
            <a:alphaModFix amt="38887"/>
            <a:extLst/>
          </a:blip>
          <a:srcRect l="15046" t="6387" r="12419" b="1"/>
          <a:stretch>
            <a:fillRect/>
          </a:stretch>
        </p:blipFill>
        <p:spPr>
          <a:xfrm>
            <a:off x="9375761" y="1149618"/>
            <a:ext cx="5632456" cy="11416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78" extrusionOk="0">
                <a:moveTo>
                  <a:pt x="979" y="2"/>
                </a:moveTo>
                <a:cubicBezTo>
                  <a:pt x="824" y="10"/>
                  <a:pt x="653" y="42"/>
                  <a:pt x="469" y="102"/>
                </a:cubicBezTo>
                <a:cubicBezTo>
                  <a:pt x="163" y="200"/>
                  <a:pt x="-2" y="324"/>
                  <a:pt x="0" y="428"/>
                </a:cubicBezTo>
                <a:cubicBezTo>
                  <a:pt x="2" y="490"/>
                  <a:pt x="63" y="545"/>
                  <a:pt x="190" y="584"/>
                </a:cubicBezTo>
                <a:cubicBezTo>
                  <a:pt x="297" y="616"/>
                  <a:pt x="385" y="708"/>
                  <a:pt x="385" y="790"/>
                </a:cubicBezTo>
                <a:cubicBezTo>
                  <a:pt x="385" y="871"/>
                  <a:pt x="610" y="1070"/>
                  <a:pt x="884" y="1230"/>
                </a:cubicBezTo>
                <a:cubicBezTo>
                  <a:pt x="1159" y="1391"/>
                  <a:pt x="1694" y="1828"/>
                  <a:pt x="2073" y="2201"/>
                </a:cubicBezTo>
                <a:cubicBezTo>
                  <a:pt x="2452" y="2574"/>
                  <a:pt x="3090" y="3095"/>
                  <a:pt x="3490" y="3358"/>
                </a:cubicBezTo>
                <a:cubicBezTo>
                  <a:pt x="4436" y="3980"/>
                  <a:pt x="5056" y="4679"/>
                  <a:pt x="5056" y="5124"/>
                </a:cubicBezTo>
                <a:cubicBezTo>
                  <a:pt x="5056" y="5364"/>
                  <a:pt x="5189" y="5539"/>
                  <a:pt x="5465" y="5662"/>
                </a:cubicBezTo>
                <a:cubicBezTo>
                  <a:pt x="6416" y="6085"/>
                  <a:pt x="6516" y="6315"/>
                  <a:pt x="6503" y="8044"/>
                </a:cubicBezTo>
                <a:cubicBezTo>
                  <a:pt x="6494" y="9184"/>
                  <a:pt x="6399" y="9851"/>
                  <a:pt x="6185" y="10275"/>
                </a:cubicBezTo>
                <a:cubicBezTo>
                  <a:pt x="5965" y="10710"/>
                  <a:pt x="5941" y="10889"/>
                  <a:pt x="6100" y="10912"/>
                </a:cubicBezTo>
                <a:cubicBezTo>
                  <a:pt x="6999" y="11040"/>
                  <a:pt x="7004" y="11042"/>
                  <a:pt x="6794" y="11315"/>
                </a:cubicBezTo>
                <a:cubicBezTo>
                  <a:pt x="6262" y="12001"/>
                  <a:pt x="6041" y="12930"/>
                  <a:pt x="6043" y="14469"/>
                </a:cubicBezTo>
                <a:cubicBezTo>
                  <a:pt x="6045" y="15354"/>
                  <a:pt x="5955" y="16337"/>
                  <a:pt x="5844" y="16652"/>
                </a:cubicBezTo>
                <a:cubicBezTo>
                  <a:pt x="5733" y="16968"/>
                  <a:pt x="5641" y="17546"/>
                  <a:pt x="5640" y="17937"/>
                </a:cubicBezTo>
                <a:cubicBezTo>
                  <a:pt x="5639" y="18328"/>
                  <a:pt x="5536" y="18789"/>
                  <a:pt x="5409" y="18962"/>
                </a:cubicBezTo>
                <a:cubicBezTo>
                  <a:pt x="5213" y="19228"/>
                  <a:pt x="5228" y="19303"/>
                  <a:pt x="5506" y="19454"/>
                </a:cubicBezTo>
                <a:cubicBezTo>
                  <a:pt x="5861" y="19647"/>
                  <a:pt x="5956" y="20287"/>
                  <a:pt x="5643" y="20382"/>
                </a:cubicBezTo>
                <a:cubicBezTo>
                  <a:pt x="5538" y="20414"/>
                  <a:pt x="5466" y="20696"/>
                  <a:pt x="5483" y="21009"/>
                </a:cubicBezTo>
                <a:lnTo>
                  <a:pt x="5515" y="21578"/>
                </a:lnTo>
                <a:lnTo>
                  <a:pt x="17512" y="21578"/>
                </a:lnTo>
                <a:lnTo>
                  <a:pt x="17512" y="21019"/>
                </a:lnTo>
                <a:cubicBezTo>
                  <a:pt x="17512" y="20712"/>
                  <a:pt x="17382" y="20333"/>
                  <a:pt x="17224" y="20178"/>
                </a:cubicBezTo>
                <a:cubicBezTo>
                  <a:pt x="17002" y="19959"/>
                  <a:pt x="16982" y="19815"/>
                  <a:pt x="17137" y="19539"/>
                </a:cubicBezTo>
                <a:cubicBezTo>
                  <a:pt x="17246" y="19344"/>
                  <a:pt x="17290" y="19148"/>
                  <a:pt x="17235" y="19104"/>
                </a:cubicBezTo>
                <a:cubicBezTo>
                  <a:pt x="17179" y="19060"/>
                  <a:pt x="17233" y="18896"/>
                  <a:pt x="17352" y="18741"/>
                </a:cubicBezTo>
                <a:cubicBezTo>
                  <a:pt x="17529" y="18511"/>
                  <a:pt x="17494" y="18346"/>
                  <a:pt x="17160" y="17843"/>
                </a:cubicBezTo>
                <a:cubicBezTo>
                  <a:pt x="16936" y="17504"/>
                  <a:pt x="16652" y="16946"/>
                  <a:pt x="16532" y="16604"/>
                </a:cubicBezTo>
                <a:cubicBezTo>
                  <a:pt x="16411" y="16262"/>
                  <a:pt x="16153" y="15803"/>
                  <a:pt x="15957" y="15583"/>
                </a:cubicBezTo>
                <a:cubicBezTo>
                  <a:pt x="15760" y="15364"/>
                  <a:pt x="15641" y="15164"/>
                  <a:pt x="15692" y="15139"/>
                </a:cubicBezTo>
                <a:cubicBezTo>
                  <a:pt x="15742" y="15114"/>
                  <a:pt x="15684" y="14824"/>
                  <a:pt x="15562" y="14493"/>
                </a:cubicBezTo>
                <a:cubicBezTo>
                  <a:pt x="15441" y="14163"/>
                  <a:pt x="15311" y="13712"/>
                  <a:pt x="15275" y="13491"/>
                </a:cubicBezTo>
                <a:cubicBezTo>
                  <a:pt x="15238" y="13270"/>
                  <a:pt x="15070" y="12889"/>
                  <a:pt x="14900" y="12644"/>
                </a:cubicBezTo>
                <a:cubicBezTo>
                  <a:pt x="14731" y="12399"/>
                  <a:pt x="14590" y="12081"/>
                  <a:pt x="14588" y="11939"/>
                </a:cubicBezTo>
                <a:cubicBezTo>
                  <a:pt x="14587" y="11796"/>
                  <a:pt x="14506" y="11616"/>
                  <a:pt x="14407" y="11540"/>
                </a:cubicBezTo>
                <a:cubicBezTo>
                  <a:pt x="14309" y="11463"/>
                  <a:pt x="14270" y="11368"/>
                  <a:pt x="14321" y="11328"/>
                </a:cubicBezTo>
                <a:cubicBezTo>
                  <a:pt x="14371" y="11288"/>
                  <a:pt x="14435" y="10231"/>
                  <a:pt x="14464" y="8980"/>
                </a:cubicBezTo>
                <a:cubicBezTo>
                  <a:pt x="14520" y="6517"/>
                  <a:pt x="14596" y="6322"/>
                  <a:pt x="15658" y="5911"/>
                </a:cubicBezTo>
                <a:cubicBezTo>
                  <a:pt x="15960" y="5794"/>
                  <a:pt x="16150" y="5625"/>
                  <a:pt x="16150" y="5471"/>
                </a:cubicBezTo>
                <a:cubicBezTo>
                  <a:pt x="16150" y="5170"/>
                  <a:pt x="17083" y="4320"/>
                  <a:pt x="18209" y="3597"/>
                </a:cubicBezTo>
                <a:cubicBezTo>
                  <a:pt x="18659" y="3307"/>
                  <a:pt x="19268" y="2834"/>
                  <a:pt x="19560" y="2545"/>
                </a:cubicBezTo>
                <a:cubicBezTo>
                  <a:pt x="19853" y="2255"/>
                  <a:pt x="20325" y="1868"/>
                  <a:pt x="20610" y="1684"/>
                </a:cubicBezTo>
                <a:cubicBezTo>
                  <a:pt x="21213" y="1295"/>
                  <a:pt x="21598" y="888"/>
                  <a:pt x="21598" y="639"/>
                </a:cubicBezTo>
                <a:cubicBezTo>
                  <a:pt x="21598" y="383"/>
                  <a:pt x="21098" y="218"/>
                  <a:pt x="20531" y="288"/>
                </a:cubicBezTo>
                <a:cubicBezTo>
                  <a:pt x="20102" y="341"/>
                  <a:pt x="20041" y="400"/>
                  <a:pt x="20041" y="768"/>
                </a:cubicBezTo>
                <a:cubicBezTo>
                  <a:pt x="20041" y="1243"/>
                  <a:pt x="19511" y="1686"/>
                  <a:pt x="17653" y="2762"/>
                </a:cubicBezTo>
                <a:cubicBezTo>
                  <a:pt x="17040" y="3117"/>
                  <a:pt x="16538" y="3440"/>
                  <a:pt x="16538" y="3479"/>
                </a:cubicBezTo>
                <a:cubicBezTo>
                  <a:pt x="16538" y="3518"/>
                  <a:pt x="15968" y="3847"/>
                  <a:pt x="15270" y="4209"/>
                </a:cubicBezTo>
                <a:cubicBezTo>
                  <a:pt x="14031" y="4852"/>
                  <a:pt x="13993" y="4863"/>
                  <a:pt x="13614" y="4695"/>
                </a:cubicBezTo>
                <a:cubicBezTo>
                  <a:pt x="13401" y="4600"/>
                  <a:pt x="13271" y="4501"/>
                  <a:pt x="13324" y="4475"/>
                </a:cubicBezTo>
                <a:cubicBezTo>
                  <a:pt x="13377" y="4449"/>
                  <a:pt x="13324" y="4370"/>
                  <a:pt x="13205" y="4300"/>
                </a:cubicBezTo>
                <a:cubicBezTo>
                  <a:pt x="13086" y="4229"/>
                  <a:pt x="13039" y="4078"/>
                  <a:pt x="13100" y="3964"/>
                </a:cubicBezTo>
                <a:cubicBezTo>
                  <a:pt x="13186" y="3802"/>
                  <a:pt x="13011" y="3668"/>
                  <a:pt x="12316" y="3365"/>
                </a:cubicBezTo>
                <a:cubicBezTo>
                  <a:pt x="10716" y="2666"/>
                  <a:pt x="9926" y="2566"/>
                  <a:pt x="9166" y="2963"/>
                </a:cubicBezTo>
                <a:cubicBezTo>
                  <a:pt x="8740" y="3186"/>
                  <a:pt x="8177" y="4015"/>
                  <a:pt x="8172" y="4428"/>
                </a:cubicBezTo>
                <a:cubicBezTo>
                  <a:pt x="8171" y="4543"/>
                  <a:pt x="8087" y="4662"/>
                  <a:pt x="7987" y="4693"/>
                </a:cubicBezTo>
                <a:cubicBezTo>
                  <a:pt x="7731" y="4771"/>
                  <a:pt x="5700" y="3724"/>
                  <a:pt x="5212" y="3262"/>
                </a:cubicBezTo>
                <a:cubicBezTo>
                  <a:pt x="4990" y="3052"/>
                  <a:pt x="4398" y="2643"/>
                  <a:pt x="3896" y="2353"/>
                </a:cubicBezTo>
                <a:cubicBezTo>
                  <a:pt x="2296" y="1431"/>
                  <a:pt x="1747" y="971"/>
                  <a:pt x="1747" y="546"/>
                </a:cubicBezTo>
                <a:cubicBezTo>
                  <a:pt x="1747" y="176"/>
                  <a:pt x="1442" y="-22"/>
                  <a:pt x="979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9" name="image6.jpeg" descr="image6.jpeg"/>
          <p:cNvPicPr>
            <a:picLocks noChangeAspect="1"/>
          </p:cNvPicPr>
          <p:nvPr/>
        </p:nvPicPr>
        <p:blipFill>
          <a:blip r:embed="rId5">
            <a:alphaModFix amt="38008"/>
            <a:extLst/>
          </a:blip>
          <a:srcRect l="26041" t="17271" r="37893"/>
          <a:stretch>
            <a:fillRect/>
          </a:stretch>
        </p:blipFill>
        <p:spPr>
          <a:xfrm>
            <a:off x="1675009" y="1184472"/>
            <a:ext cx="6595470" cy="11347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HeartSmart Presentation Template 06.jpg" descr="HeartSmart Presentation Template 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oo Much…"/>
          <p:cNvSpPr txBox="1"/>
          <p:nvPr/>
        </p:nvSpPr>
        <p:spPr>
          <a:xfrm>
            <a:off x="9310651" y="1604962"/>
            <a:ext cx="13166381" cy="10506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>
              <a:lnSpc>
                <a:spcPct val="80000"/>
              </a:lnSpc>
              <a:defRPr sz="20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Too Much</a:t>
            </a:r>
          </a:p>
          <a:p>
            <a:pPr>
              <a:lnSpc>
                <a:spcPct val="80000"/>
              </a:lnSpc>
              <a:defRPr sz="20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Selfie</a:t>
            </a:r>
          </a:p>
          <a:p>
            <a:pPr>
              <a:lnSpc>
                <a:spcPct val="80000"/>
              </a:lnSpc>
              <a:defRPr sz="20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Isn’t Healthy!</a:t>
            </a:r>
          </a:p>
        </p:txBody>
      </p:sp>
      <p:grpSp>
        <p:nvGrpSpPr>
          <p:cNvPr id="165" name="Group"/>
          <p:cNvGrpSpPr/>
          <p:nvPr/>
        </p:nvGrpSpPr>
        <p:grpSpPr>
          <a:xfrm>
            <a:off x="5653797" y="1485523"/>
            <a:ext cx="13076406" cy="10744956"/>
            <a:chOff x="0" y="0"/>
            <a:chExt cx="13076404" cy="10744955"/>
          </a:xfrm>
        </p:grpSpPr>
        <p:pic>
          <p:nvPicPr>
            <p:cNvPr id="163" name="iStock_000023316100_Double-small.jpg" descr="iStock_000023316100_Double-small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16881"/>
              <a:ext cx="13076406" cy="9807307"/>
            </a:xfrm>
            <a:prstGeom prst="rect">
              <a:avLst/>
            </a:prstGeom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llustration.pdf" descr="illustration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32134" y="0"/>
              <a:ext cx="11812092" cy="107449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HeartSmart Presentation Template 06.jpg" descr="HeartSmart Presentation Template 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oo Much…"/>
          <p:cNvSpPr txBox="1"/>
          <p:nvPr/>
        </p:nvSpPr>
        <p:spPr>
          <a:xfrm>
            <a:off x="9310651" y="1604962"/>
            <a:ext cx="13166381" cy="10506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>
              <a:lnSpc>
                <a:spcPct val="80000"/>
              </a:lnSpc>
              <a:defRPr sz="20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Too Much</a:t>
            </a:r>
          </a:p>
          <a:p>
            <a:pPr>
              <a:lnSpc>
                <a:spcPct val="80000"/>
              </a:lnSpc>
              <a:defRPr sz="20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Selfie</a:t>
            </a:r>
          </a:p>
          <a:p>
            <a:pPr>
              <a:lnSpc>
                <a:spcPct val="80000"/>
              </a:lnSpc>
              <a:defRPr sz="20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Isn’t Healthy!</a:t>
            </a:r>
          </a:p>
        </p:txBody>
      </p:sp>
      <p:sp>
        <p:nvSpPr>
          <p:cNvPr id="169" name="Rectangle"/>
          <p:cNvSpPr/>
          <p:nvPr/>
        </p:nvSpPr>
        <p:spPr>
          <a:xfrm>
            <a:off x="5588000" y="1828799"/>
            <a:ext cx="13166381" cy="9954373"/>
          </a:xfrm>
          <a:prstGeom prst="rect">
            <a:avLst/>
          </a:prstGeom>
          <a:ln w="177800">
            <a:solidFill>
              <a:srgbClr val="000000"/>
            </a:solidFill>
            <a:miter lim="400000"/>
          </a:ln>
        </p:spPr>
        <p:txBody>
          <a:bodyPr lIns="71436" tIns="71436" rIns="71436" bIns="71436" anchor="ctr"/>
          <a:lstStyle/>
          <a:p>
            <a:pPr>
              <a:defRPr sz="3200"/>
            </a:pPr>
            <a:endParaRPr/>
          </a:p>
        </p:txBody>
      </p:sp>
      <p:pic>
        <p:nvPicPr>
          <p:cNvPr id="170" name="illustration.pdf" descr="illustration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5931" y="1485522"/>
            <a:ext cx="11812091" cy="10744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Custom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</dc:creator>
  <cp:lastModifiedBy>phill</cp:lastModifiedBy>
  <cp:revision>1</cp:revision>
  <dcterms:modified xsi:type="dcterms:W3CDTF">2021-02-22T17:01:10Z</dcterms:modified>
</cp:coreProperties>
</file>