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6" r:id="rId4"/>
    <p:sldId id="277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864"/>
    <a:srgbClr val="F6DA8D"/>
    <a:srgbClr val="F8DC8E"/>
    <a:srgbClr val="F1D68B"/>
    <a:srgbClr val="FFE292"/>
    <a:srgbClr val="FFE191"/>
    <a:srgbClr val="FF40FF"/>
    <a:srgbClr val="942093"/>
    <a:srgbClr val="521B93"/>
    <a:srgbClr val="73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51" autoAdjust="0"/>
    <p:restoredTop sz="94660"/>
  </p:normalViewPr>
  <p:slideViewPr>
    <p:cSldViewPr snapToGrid="0">
      <p:cViewPr varScale="1">
        <p:scale>
          <a:sx n="94" d="100"/>
          <a:sy n="94" d="100"/>
        </p:scale>
        <p:origin x="1504" y="200"/>
      </p:cViewPr>
      <p:guideLst>
        <p:guide orient="horz" pos="2478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C20424-E167-6343-B337-A66E41E8286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53375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4D7F7632-6D1A-E14B-BE5B-0432F9468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92" y="2622550"/>
            <a:ext cx="1397000" cy="1612900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8C83DF7-2E8B-9847-B043-A194B9E55E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99185" y="2400300"/>
            <a:ext cx="1447800" cy="2057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378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863CB9FB-3DF5-7F4B-903F-9362D917D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87449" y="2722102"/>
            <a:ext cx="1562100" cy="1181100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F48F35FF-E5F3-F241-AE59-905AD145E4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66850" y="2070100"/>
            <a:ext cx="1485900" cy="2590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407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B964C754-9F10-A24C-B502-B69432220BB6}"/>
              </a:ext>
            </a:extLst>
          </p:cNvPr>
          <p:cNvGrpSpPr/>
          <p:nvPr/>
        </p:nvGrpSpPr>
        <p:grpSpPr>
          <a:xfrm>
            <a:off x="2315963" y="1105703"/>
            <a:ext cx="1201308" cy="1045385"/>
            <a:chOff x="2315960" y="3904321"/>
            <a:chExt cx="1201308" cy="104538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9C5C255-9433-3A40-8E99-55FE408334FC}"/>
                </a:ext>
              </a:extLst>
            </p:cNvPr>
            <p:cNvSpPr/>
            <p:nvPr/>
          </p:nvSpPr>
          <p:spPr>
            <a:xfrm>
              <a:off x="2430852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Icon&#10;&#10;Description automatically generated">
              <a:extLst>
                <a:ext uri="{FF2B5EF4-FFF2-40B4-BE49-F238E27FC236}">
                  <a16:creationId xmlns:a16="http://schemas.microsoft.com/office/drawing/2014/main" id="{FD67FB97-A515-A842-B9CB-32F0BF7D9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9492" y="3904321"/>
              <a:ext cx="1047776" cy="975514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15" name="Picture 14" descr="Icon&#10;&#10;Description automatically generated">
              <a:extLst>
                <a:ext uri="{FF2B5EF4-FFF2-40B4-BE49-F238E27FC236}">
                  <a16:creationId xmlns:a16="http://schemas.microsoft.com/office/drawing/2014/main" id="{CE80A341-F620-864E-B1D1-54DBA2F7B8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4181">
              <a:off x="2315960" y="3921553"/>
              <a:ext cx="1004473" cy="1028153"/>
            </a:xfrm>
            <a:prstGeom prst="rect">
              <a:avLst/>
            </a:prstGeom>
            <a:scene3d>
              <a:camera prst="perspectiveContrastingRightFacing"/>
              <a:lightRig rig="threePt" dir="t"/>
            </a:scene3d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05C7CB6-2EF0-8F4F-97A2-753F0BF561F3}"/>
              </a:ext>
            </a:extLst>
          </p:cNvPr>
          <p:cNvGrpSpPr/>
          <p:nvPr/>
        </p:nvGrpSpPr>
        <p:grpSpPr>
          <a:xfrm>
            <a:off x="5365679" y="1110435"/>
            <a:ext cx="1201308" cy="1045385"/>
            <a:chOff x="5365676" y="3909053"/>
            <a:chExt cx="1201308" cy="1045385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D0BBFA0-19E5-2B4F-A84A-905E5E705E33}"/>
                </a:ext>
              </a:extLst>
            </p:cNvPr>
            <p:cNvSpPr/>
            <p:nvPr/>
          </p:nvSpPr>
          <p:spPr>
            <a:xfrm>
              <a:off x="5498304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Icon&#10;&#10;Description automatically generated">
              <a:extLst>
                <a:ext uri="{FF2B5EF4-FFF2-40B4-BE49-F238E27FC236}">
                  <a16:creationId xmlns:a16="http://schemas.microsoft.com/office/drawing/2014/main" id="{0FF93206-81A3-EB4F-8E42-984BD2592D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9208" y="3909053"/>
              <a:ext cx="1047776" cy="975514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405A8B5A-7AC6-6F48-AC2E-E80C9D90AB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4181">
              <a:off x="5365676" y="3926285"/>
              <a:ext cx="1004473" cy="1028153"/>
            </a:xfrm>
            <a:prstGeom prst="rect">
              <a:avLst/>
            </a:prstGeom>
            <a:scene3d>
              <a:camera prst="perspectiveContrastingRightFacing"/>
              <a:lightRig rig="threePt" dir="t"/>
            </a:scene3d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0E89D68-061E-A747-91BD-D8CEA9851A7E}"/>
              </a:ext>
            </a:extLst>
          </p:cNvPr>
          <p:cNvGrpSpPr/>
          <p:nvPr/>
        </p:nvGrpSpPr>
        <p:grpSpPr>
          <a:xfrm>
            <a:off x="8451995" y="1105703"/>
            <a:ext cx="1201308" cy="1045385"/>
            <a:chOff x="8451992" y="3904321"/>
            <a:chExt cx="1201308" cy="104538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F3B1A89-81E4-F94A-A188-57ACD79FEB18}"/>
                </a:ext>
              </a:extLst>
            </p:cNvPr>
            <p:cNvSpPr/>
            <p:nvPr/>
          </p:nvSpPr>
          <p:spPr>
            <a:xfrm>
              <a:off x="8580176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 descr="Icon&#10;&#10;Description automatically generated">
              <a:extLst>
                <a:ext uri="{FF2B5EF4-FFF2-40B4-BE49-F238E27FC236}">
                  <a16:creationId xmlns:a16="http://schemas.microsoft.com/office/drawing/2014/main" id="{EC5EC452-E8BD-9A42-8460-F5DDE02FB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5524" y="3904321"/>
              <a:ext cx="1047776" cy="975514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24" name="Picture 23" descr="Icon&#10;&#10;Description automatically generated">
              <a:extLst>
                <a:ext uri="{FF2B5EF4-FFF2-40B4-BE49-F238E27FC236}">
                  <a16:creationId xmlns:a16="http://schemas.microsoft.com/office/drawing/2014/main" id="{097E162B-E7F9-B34E-9176-AC51785AD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4181">
              <a:off x="8451992" y="3921553"/>
              <a:ext cx="1004473" cy="1028153"/>
            </a:xfrm>
            <a:prstGeom prst="rect">
              <a:avLst/>
            </a:prstGeom>
            <a:scene3d>
              <a:camera prst="perspectiveContrastingRightFacing"/>
              <a:lightRig rig="threePt" dir="t"/>
            </a:scene3d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290A213-171B-8C4C-A029-A5BC72730995}"/>
              </a:ext>
            </a:extLst>
          </p:cNvPr>
          <p:cNvGrpSpPr/>
          <p:nvPr/>
        </p:nvGrpSpPr>
        <p:grpSpPr>
          <a:xfrm>
            <a:off x="394403" y="1135207"/>
            <a:ext cx="953204" cy="950743"/>
            <a:chOff x="394400" y="3933825"/>
            <a:chExt cx="953204" cy="950743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0FDBB8A-3E49-1E46-BA45-AD9969966F92}"/>
                </a:ext>
              </a:extLst>
            </p:cNvPr>
            <p:cNvSpPr/>
            <p:nvPr/>
          </p:nvSpPr>
          <p:spPr>
            <a:xfrm>
              <a:off x="394400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CA5C4AD0-38E7-7245-807C-9EE23C4F4C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096"/>
            <a:stretch/>
          </p:blipFill>
          <p:spPr>
            <a:xfrm>
              <a:off x="408617" y="3992040"/>
              <a:ext cx="884722" cy="69966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8513CFC-D576-8642-B049-1450BBDF0549}"/>
              </a:ext>
            </a:extLst>
          </p:cNvPr>
          <p:cNvGrpSpPr/>
          <p:nvPr/>
        </p:nvGrpSpPr>
        <p:grpSpPr>
          <a:xfrm>
            <a:off x="1406339" y="1135206"/>
            <a:ext cx="953204" cy="950743"/>
            <a:chOff x="1406336" y="3933824"/>
            <a:chExt cx="953204" cy="95074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907751E-F81D-B944-A791-68C904331B8C}"/>
                </a:ext>
              </a:extLst>
            </p:cNvPr>
            <p:cNvSpPr/>
            <p:nvPr/>
          </p:nvSpPr>
          <p:spPr>
            <a:xfrm>
              <a:off x="1406336" y="3933824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65ADFE49-6466-514D-9C17-4979A12E62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096"/>
            <a:stretch/>
          </p:blipFill>
          <p:spPr>
            <a:xfrm>
              <a:off x="1425353" y="3992040"/>
              <a:ext cx="884722" cy="699660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FDEB7BC-C62C-B249-B609-5435F1FCAD67}"/>
              </a:ext>
            </a:extLst>
          </p:cNvPr>
          <p:cNvGrpSpPr/>
          <p:nvPr/>
        </p:nvGrpSpPr>
        <p:grpSpPr>
          <a:xfrm>
            <a:off x="3461855" y="1135207"/>
            <a:ext cx="953204" cy="950743"/>
            <a:chOff x="3461852" y="3933825"/>
            <a:chExt cx="953204" cy="95074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C2316D8-5AA0-C740-A086-BF6A4E926910}"/>
                </a:ext>
              </a:extLst>
            </p:cNvPr>
            <p:cNvSpPr/>
            <p:nvPr/>
          </p:nvSpPr>
          <p:spPr>
            <a:xfrm>
              <a:off x="3461852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2B97BC08-740C-4E40-B5CE-C1AFED108A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096"/>
            <a:stretch/>
          </p:blipFill>
          <p:spPr>
            <a:xfrm>
              <a:off x="3470761" y="3992040"/>
              <a:ext cx="884722" cy="69966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96DC77E-A9E0-214E-AEDC-6D464EC69DED}"/>
              </a:ext>
            </a:extLst>
          </p:cNvPr>
          <p:cNvGrpSpPr/>
          <p:nvPr/>
        </p:nvGrpSpPr>
        <p:grpSpPr>
          <a:xfrm>
            <a:off x="4473791" y="1135206"/>
            <a:ext cx="953204" cy="950743"/>
            <a:chOff x="4473788" y="3933824"/>
            <a:chExt cx="953204" cy="95074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C31D151-508A-5B42-B94F-D87A649EB419}"/>
                </a:ext>
              </a:extLst>
            </p:cNvPr>
            <p:cNvSpPr/>
            <p:nvPr/>
          </p:nvSpPr>
          <p:spPr>
            <a:xfrm>
              <a:off x="4473788" y="3933824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404FEED1-2487-C349-A91C-9936ACD0AE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096"/>
            <a:stretch/>
          </p:blipFill>
          <p:spPr>
            <a:xfrm>
              <a:off x="4487497" y="3992040"/>
              <a:ext cx="884722" cy="69966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182DCA1-DD1E-B646-9918-B6CE2F3D0DFD}"/>
              </a:ext>
            </a:extLst>
          </p:cNvPr>
          <p:cNvGrpSpPr/>
          <p:nvPr/>
        </p:nvGrpSpPr>
        <p:grpSpPr>
          <a:xfrm>
            <a:off x="6543727" y="1135207"/>
            <a:ext cx="953204" cy="950743"/>
            <a:chOff x="6543724" y="3933825"/>
            <a:chExt cx="953204" cy="950743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FB3F4F-22B2-B146-9277-6A1139E6377E}"/>
                </a:ext>
              </a:extLst>
            </p:cNvPr>
            <p:cNvSpPr/>
            <p:nvPr/>
          </p:nvSpPr>
          <p:spPr>
            <a:xfrm>
              <a:off x="6543724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6DE4954-87D4-7044-AADF-0C3E1022AA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096"/>
            <a:stretch/>
          </p:blipFill>
          <p:spPr>
            <a:xfrm>
              <a:off x="6566984" y="3992040"/>
              <a:ext cx="884722" cy="69966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EA866A4-65DE-A949-A89E-B20116E86798}"/>
              </a:ext>
            </a:extLst>
          </p:cNvPr>
          <p:cNvGrpSpPr/>
          <p:nvPr/>
        </p:nvGrpSpPr>
        <p:grpSpPr>
          <a:xfrm>
            <a:off x="7555663" y="1135206"/>
            <a:ext cx="953204" cy="950743"/>
            <a:chOff x="7555660" y="3933824"/>
            <a:chExt cx="953204" cy="95074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FC6E98-04C6-094B-A44F-B571F67A40BD}"/>
                </a:ext>
              </a:extLst>
            </p:cNvPr>
            <p:cNvSpPr/>
            <p:nvPr/>
          </p:nvSpPr>
          <p:spPr>
            <a:xfrm>
              <a:off x="7555660" y="3933824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473A683D-4BC5-6542-A8E0-A4989360E7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096"/>
            <a:stretch/>
          </p:blipFill>
          <p:spPr>
            <a:xfrm>
              <a:off x="7583720" y="3992040"/>
              <a:ext cx="884722" cy="69966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02718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E334F89F-5430-C64D-B400-5B2E81FB42B5}"/>
              </a:ext>
            </a:extLst>
          </p:cNvPr>
          <p:cNvGrpSpPr/>
          <p:nvPr/>
        </p:nvGrpSpPr>
        <p:grpSpPr>
          <a:xfrm>
            <a:off x="2416998" y="1107498"/>
            <a:ext cx="953204" cy="950743"/>
            <a:chOff x="2430852" y="3933825"/>
            <a:chExt cx="953204" cy="95074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9C5C255-9433-3A40-8E99-55FE408334FC}"/>
                </a:ext>
              </a:extLst>
            </p:cNvPr>
            <p:cNvSpPr/>
            <p:nvPr/>
          </p:nvSpPr>
          <p:spPr>
            <a:xfrm>
              <a:off x="2430852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4B6B069-01EC-0D43-9BDB-F3242E365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56664" y="4000916"/>
              <a:ext cx="873068" cy="883651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FABD52F-3550-674B-A71D-7F53E1763C95}"/>
              </a:ext>
            </a:extLst>
          </p:cNvPr>
          <p:cNvGrpSpPr/>
          <p:nvPr/>
        </p:nvGrpSpPr>
        <p:grpSpPr>
          <a:xfrm>
            <a:off x="1392482" y="1107497"/>
            <a:ext cx="953204" cy="950743"/>
            <a:chOff x="1406336" y="3933824"/>
            <a:chExt cx="953204" cy="95074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907751E-F81D-B944-A791-68C904331B8C}"/>
                </a:ext>
              </a:extLst>
            </p:cNvPr>
            <p:cNvSpPr/>
            <p:nvPr/>
          </p:nvSpPr>
          <p:spPr>
            <a:xfrm>
              <a:off x="1406336" y="3933824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A cartoon of a rabbit&#10;&#10;Description automatically generated with low confidence">
              <a:extLst>
                <a:ext uri="{FF2B5EF4-FFF2-40B4-BE49-F238E27FC236}">
                  <a16:creationId xmlns:a16="http://schemas.microsoft.com/office/drawing/2014/main" id="{3C8349AA-2985-314C-AED4-7E04093C8E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43" t="8290" r="9212" b="4725"/>
            <a:stretch/>
          </p:blipFill>
          <p:spPr>
            <a:xfrm>
              <a:off x="1448071" y="3978168"/>
              <a:ext cx="752690" cy="82782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7FC2F5D-354F-2949-9CAD-AEC2A111352D}"/>
              </a:ext>
            </a:extLst>
          </p:cNvPr>
          <p:cNvGrpSpPr/>
          <p:nvPr/>
        </p:nvGrpSpPr>
        <p:grpSpPr>
          <a:xfrm>
            <a:off x="5484450" y="1107498"/>
            <a:ext cx="953204" cy="950743"/>
            <a:chOff x="5498304" y="3933825"/>
            <a:chExt cx="953204" cy="950743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D0BBFA0-19E5-2B4F-A84A-905E5E705E33}"/>
                </a:ext>
              </a:extLst>
            </p:cNvPr>
            <p:cNvSpPr/>
            <p:nvPr/>
          </p:nvSpPr>
          <p:spPr>
            <a:xfrm>
              <a:off x="5498304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4FE6030-502D-D046-AEA3-82C25E1DE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32636" y="4000916"/>
              <a:ext cx="873068" cy="883651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7A93D94-4CB8-3D4A-8022-BC3FF0C3D090}"/>
              </a:ext>
            </a:extLst>
          </p:cNvPr>
          <p:cNvGrpSpPr/>
          <p:nvPr/>
        </p:nvGrpSpPr>
        <p:grpSpPr>
          <a:xfrm>
            <a:off x="4459934" y="1107497"/>
            <a:ext cx="953204" cy="950743"/>
            <a:chOff x="4473788" y="3933824"/>
            <a:chExt cx="953204" cy="95074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C31D151-508A-5B42-B94F-D87A649EB419}"/>
                </a:ext>
              </a:extLst>
            </p:cNvPr>
            <p:cNvSpPr/>
            <p:nvPr/>
          </p:nvSpPr>
          <p:spPr>
            <a:xfrm>
              <a:off x="4473788" y="3933824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 cartoon of a rabbit&#10;&#10;Description automatically generated with low confidence">
              <a:extLst>
                <a:ext uri="{FF2B5EF4-FFF2-40B4-BE49-F238E27FC236}">
                  <a16:creationId xmlns:a16="http://schemas.microsoft.com/office/drawing/2014/main" id="{C1DAA7DA-9EB2-0440-AD6C-4C339A0756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43" t="8290" r="9212" b="4725"/>
            <a:stretch/>
          </p:blipFill>
          <p:spPr>
            <a:xfrm>
              <a:off x="4510026" y="3978168"/>
              <a:ext cx="752690" cy="82782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D47C60D-809A-B341-BF42-AB13312BC764}"/>
              </a:ext>
            </a:extLst>
          </p:cNvPr>
          <p:cNvGrpSpPr/>
          <p:nvPr/>
        </p:nvGrpSpPr>
        <p:grpSpPr>
          <a:xfrm>
            <a:off x="8566322" y="1107498"/>
            <a:ext cx="953204" cy="950743"/>
            <a:chOff x="8580176" y="3933825"/>
            <a:chExt cx="953204" cy="950743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F3B1A89-81E4-F94A-A188-57ACD79FEB18}"/>
                </a:ext>
              </a:extLst>
            </p:cNvPr>
            <p:cNvSpPr/>
            <p:nvPr/>
          </p:nvSpPr>
          <p:spPr>
            <a:xfrm>
              <a:off x="8580176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8FC1B92-29A6-064B-8DB5-35AB399A20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91504" y="4000916"/>
              <a:ext cx="873068" cy="883651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A1A4C4E-4E83-3F43-9B2B-6D1E2C6AFACE}"/>
              </a:ext>
            </a:extLst>
          </p:cNvPr>
          <p:cNvGrpSpPr/>
          <p:nvPr/>
        </p:nvGrpSpPr>
        <p:grpSpPr>
          <a:xfrm>
            <a:off x="7541806" y="1107497"/>
            <a:ext cx="953204" cy="950743"/>
            <a:chOff x="7555660" y="3933824"/>
            <a:chExt cx="953204" cy="95074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FC6E98-04C6-094B-A44F-B571F67A40BD}"/>
                </a:ext>
              </a:extLst>
            </p:cNvPr>
            <p:cNvSpPr/>
            <p:nvPr/>
          </p:nvSpPr>
          <p:spPr>
            <a:xfrm>
              <a:off x="7555660" y="3933824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cartoon of a rabbit&#10;&#10;Description automatically generated with low confidence">
              <a:extLst>
                <a:ext uri="{FF2B5EF4-FFF2-40B4-BE49-F238E27FC236}">
                  <a16:creationId xmlns:a16="http://schemas.microsoft.com/office/drawing/2014/main" id="{68AE61FD-E42F-664F-A647-03CB81253B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43" t="8290" r="9212" b="4725"/>
            <a:stretch/>
          </p:blipFill>
          <p:spPr>
            <a:xfrm>
              <a:off x="7578921" y="3978168"/>
              <a:ext cx="752690" cy="82782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D860652-1B35-D140-A892-B9F059975209}"/>
              </a:ext>
            </a:extLst>
          </p:cNvPr>
          <p:cNvGrpSpPr/>
          <p:nvPr/>
        </p:nvGrpSpPr>
        <p:grpSpPr>
          <a:xfrm>
            <a:off x="380546" y="1107498"/>
            <a:ext cx="953204" cy="950743"/>
            <a:chOff x="394400" y="3933825"/>
            <a:chExt cx="953204" cy="950743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0FDBB8A-3E49-1E46-BA45-AD9969966F92}"/>
                </a:ext>
              </a:extLst>
            </p:cNvPr>
            <p:cNvSpPr/>
            <p:nvPr/>
          </p:nvSpPr>
          <p:spPr>
            <a:xfrm>
              <a:off x="394400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 descr="A cartoon of a rabbit&#10;&#10;Description automatically generated with low confidence">
              <a:extLst>
                <a:ext uri="{FF2B5EF4-FFF2-40B4-BE49-F238E27FC236}">
                  <a16:creationId xmlns:a16="http://schemas.microsoft.com/office/drawing/2014/main" id="{2509AF02-A388-AE46-9B6E-024A3AC709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43" t="8290" r="9212" b="4725"/>
            <a:stretch/>
          </p:blipFill>
          <p:spPr>
            <a:xfrm>
              <a:off x="416274" y="4000916"/>
              <a:ext cx="752690" cy="82782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20EE6EB-50A4-3B45-9765-25A76E667723}"/>
              </a:ext>
            </a:extLst>
          </p:cNvPr>
          <p:cNvGrpSpPr/>
          <p:nvPr/>
        </p:nvGrpSpPr>
        <p:grpSpPr>
          <a:xfrm>
            <a:off x="3447998" y="1107498"/>
            <a:ext cx="953204" cy="950743"/>
            <a:chOff x="3461852" y="3933825"/>
            <a:chExt cx="953204" cy="95074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C2316D8-5AA0-C740-A086-BF6A4E926910}"/>
                </a:ext>
              </a:extLst>
            </p:cNvPr>
            <p:cNvSpPr/>
            <p:nvPr/>
          </p:nvSpPr>
          <p:spPr>
            <a:xfrm>
              <a:off x="3461852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A cartoon of a rabbit&#10;&#10;Description automatically generated with low confidence">
              <a:extLst>
                <a:ext uri="{FF2B5EF4-FFF2-40B4-BE49-F238E27FC236}">
                  <a16:creationId xmlns:a16="http://schemas.microsoft.com/office/drawing/2014/main" id="{0423E7D1-2BEA-DE4C-B0AC-AD8D0ADEE9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43" t="8290" r="9212" b="4725"/>
            <a:stretch/>
          </p:blipFill>
          <p:spPr>
            <a:xfrm>
              <a:off x="3480466" y="3978168"/>
              <a:ext cx="752690" cy="827820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682903C-7C5E-4F4B-BD5C-926E8E0971AF}"/>
              </a:ext>
            </a:extLst>
          </p:cNvPr>
          <p:cNvGrpSpPr/>
          <p:nvPr/>
        </p:nvGrpSpPr>
        <p:grpSpPr>
          <a:xfrm>
            <a:off x="6529870" y="1107498"/>
            <a:ext cx="953204" cy="950743"/>
            <a:chOff x="6543724" y="3933825"/>
            <a:chExt cx="953204" cy="950743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FB3F4F-22B2-B146-9277-6A1139E6377E}"/>
                </a:ext>
              </a:extLst>
            </p:cNvPr>
            <p:cNvSpPr/>
            <p:nvPr/>
          </p:nvSpPr>
          <p:spPr>
            <a:xfrm>
              <a:off x="6543724" y="3933825"/>
              <a:ext cx="953204" cy="950743"/>
            </a:xfrm>
            <a:prstGeom prst="ellipse">
              <a:avLst/>
            </a:prstGeom>
            <a:noFill/>
            <a:ln w="38100">
              <a:solidFill>
                <a:srgbClr val="1F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 descr="A cartoon of a rabbit&#10;&#10;Description automatically generated with low confidence">
              <a:extLst>
                <a:ext uri="{FF2B5EF4-FFF2-40B4-BE49-F238E27FC236}">
                  <a16:creationId xmlns:a16="http://schemas.microsoft.com/office/drawing/2014/main" id="{C243C1E6-9534-DE40-8C14-D80165B41F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43" t="8290" r="9212" b="4725"/>
            <a:stretch/>
          </p:blipFill>
          <p:spPr>
            <a:xfrm>
              <a:off x="6579307" y="3978168"/>
              <a:ext cx="752690" cy="82782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9224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27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0.8|0.6|1.4|0.8|0.7|1.3|0.8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.1|1|1.7|1.1|0.9|1.6|1.2|0.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0</Words>
  <Application>Microsoft Macintosh PowerPoint</Application>
  <PresentationFormat>A4 Paper (210x297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Cooper</dc:creator>
  <cp:lastModifiedBy>Charlotte Cooper</cp:lastModifiedBy>
  <cp:revision>44</cp:revision>
  <dcterms:created xsi:type="dcterms:W3CDTF">2020-12-14T12:06:57Z</dcterms:created>
  <dcterms:modified xsi:type="dcterms:W3CDTF">2021-02-03T10:24:41Z</dcterms:modified>
</cp:coreProperties>
</file>