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74" r:id="rId3"/>
    <p:sldId id="280" r:id="rId4"/>
    <p:sldId id="277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3864"/>
    <a:srgbClr val="FF40FF"/>
    <a:srgbClr val="942093"/>
    <a:srgbClr val="521B93"/>
    <a:srgbClr val="73FEFF"/>
    <a:srgbClr val="00FA00"/>
    <a:srgbClr val="EC44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7" autoAdjust="0"/>
    <p:restoredTop sz="94660"/>
  </p:normalViewPr>
  <p:slideViewPr>
    <p:cSldViewPr snapToGrid="0">
      <p:cViewPr varScale="1">
        <p:scale>
          <a:sx n="93" d="100"/>
          <a:sy n="93" d="100"/>
        </p:scale>
        <p:origin x="144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03/02/2021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09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03/02/2021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30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03/02/2021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5780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03/02/2021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708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03/02/2021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690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03/02/2021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831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03/02/2021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6749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03/02/2021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8777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03/02/2021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717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03/02/2021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54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03/02/2021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5177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A4159-BB9F-4061-B0DA-54438145662E}" type="datetimeFigureOut">
              <a:rPr lang="en-GB" smtClean="0"/>
              <a:t>03/02/2021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26136" y="621792"/>
            <a:ext cx="9253728" cy="5971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198" y="-23286"/>
            <a:ext cx="1172760" cy="11159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453" y="24933"/>
            <a:ext cx="926547" cy="101952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294" y="6043250"/>
            <a:ext cx="727882" cy="7278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BC20424-E167-6343-B337-A66E41E8286A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4140200" y="-153375"/>
            <a:ext cx="576580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10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image" Target="../media/image7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7127714-3E16-4D42-AB94-142475B0E8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5471" y="3418222"/>
            <a:ext cx="1707960" cy="170796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5AB0C5F-4A9C-7348-A4C0-FCCC86A973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8259" y="2482945"/>
            <a:ext cx="2363034" cy="189210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5E5C30A-3B4D-D44C-8F22-D7B32C822C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4412" y="4263349"/>
            <a:ext cx="1472577" cy="178040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D493934-7B83-1747-8ED0-A9E68118FF2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3820" y="1880082"/>
            <a:ext cx="1780404" cy="178040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4E53BC2-40E7-7945-B81D-4FC32FB69BB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46483" y="5126182"/>
            <a:ext cx="1316615" cy="131661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83035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3.33333E-6 L 0.12933 0.2416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58" y="12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49 -0.00486 L 0.23413 -0.1173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23" y="-56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413 -0.11736 C 0.28301 -0.13403 0.33221 -0.15069 0.3673 -0.12407 C 0.40224 -0.09768 0.42323 -0.02801 0.44423 0.0419 " pathEditMode="relative" rAng="0" ptsTypes="AAA">
                                      <p:cBhvr>
                                        <p:cTn id="4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97" y="6921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5AB0C5F-4A9C-7348-A4C0-FCCC86A973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8259" y="2482945"/>
            <a:ext cx="2363034" cy="189210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D493934-7B83-1747-8ED0-A9E68118FF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820" y="1880082"/>
            <a:ext cx="1780404" cy="178040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4E53BC2-40E7-7945-B81D-4FC32FB69B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46483" y="5126182"/>
            <a:ext cx="1316615" cy="131661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5E5C30A-3B4D-D44C-8F22-D7B32C822CC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4412" y="4263349"/>
            <a:ext cx="1472577" cy="1780404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7127714-3E16-4D42-AB94-142475B0E8E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28259" y="724671"/>
            <a:ext cx="1707960" cy="170796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70686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12821E-7 0 L 0.29327 0.34444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79" y="17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0256E-6 -3.33333E-6 L 0.26586 -0.0958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33" y="-49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53846E-6 -3.7037E-6 L 0.31923 -0.35139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94" y="-17384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3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282 -0.34213 L 0.44007 -0.13982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62" y="10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69 0.02246 L 0.32628 0.22315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90" y="100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>
            <a:extLst>
              <a:ext uri="{FF2B5EF4-FFF2-40B4-BE49-F238E27FC236}">
                <a16:creationId xmlns:a16="http://schemas.microsoft.com/office/drawing/2014/main" id="{3CF304FB-35D8-CD43-935B-2235FC45C9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6612" y="4807216"/>
            <a:ext cx="1799981" cy="1799981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36E66E9C-48C1-584C-9F75-1A05CCE3F72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984" b="76715"/>
          <a:stretch/>
        </p:blipFill>
        <p:spPr>
          <a:xfrm>
            <a:off x="5813947" y="5907044"/>
            <a:ext cx="2249786" cy="700153"/>
          </a:xfrm>
          <a:prstGeom prst="rect">
            <a:avLst/>
          </a:prstGeom>
        </p:spPr>
      </p:pic>
      <p:pic>
        <p:nvPicPr>
          <p:cNvPr id="5" name="Picture 4" descr="A picture containing vector graphics&#10;&#10;Description automatically generated">
            <a:extLst>
              <a:ext uri="{FF2B5EF4-FFF2-40B4-BE49-F238E27FC236}">
                <a16:creationId xmlns:a16="http://schemas.microsoft.com/office/drawing/2014/main" id="{66C51C27-D1DF-804C-83E6-2E364F41AD7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2119" y="4878201"/>
            <a:ext cx="1603339" cy="1948503"/>
          </a:xfrm>
          <a:prstGeom prst="rect">
            <a:avLst/>
          </a:prstGeom>
        </p:spPr>
      </p:pic>
      <p:pic>
        <p:nvPicPr>
          <p:cNvPr id="7" name="Picture 6" descr="A picture containing text, pool ball, vector graphics&#10;&#10;Description automatically generated">
            <a:extLst>
              <a:ext uri="{FF2B5EF4-FFF2-40B4-BE49-F238E27FC236}">
                <a16:creationId xmlns:a16="http://schemas.microsoft.com/office/drawing/2014/main" id="{4BDC6553-970B-1C43-87C3-BA22981515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07216"/>
            <a:ext cx="1765740" cy="195560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83053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7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600000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0272 4.07407E-6 L 0.27741 0.00162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06" y="69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8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21600000">
                                      <p:cBhvr>
                                        <p:cTn id="2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indoor&#10;&#10;Description automatically generated">
            <a:extLst>
              <a:ext uri="{FF2B5EF4-FFF2-40B4-BE49-F238E27FC236}">
                <a16:creationId xmlns:a16="http://schemas.microsoft.com/office/drawing/2014/main" id="{686C48E5-2D0F-D941-AB50-40E8D09775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718" y="996285"/>
            <a:ext cx="4022678" cy="536357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12513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12.3|6.3|2.7|1.8|0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9|0.9|5.7|10.6|9.3|7.4|27.5|11.6|33|13.6|13.5|6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9|2.5|5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5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0</Words>
  <Application>Microsoft Macintosh PowerPoint</Application>
  <PresentationFormat>A4 Paper (210x297 mm)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Charlotte Cooper</dc:creator>
  <cp:lastModifiedBy>Charlotte Cooper</cp:lastModifiedBy>
  <cp:revision>46</cp:revision>
  <dcterms:created xsi:type="dcterms:W3CDTF">2020-12-14T12:06:57Z</dcterms:created>
  <dcterms:modified xsi:type="dcterms:W3CDTF">2021-02-03T10:21:43Z</dcterms:modified>
</cp:coreProperties>
</file>