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81" r:id="rId4"/>
    <p:sldId id="277" r:id="rId5"/>
    <p:sldId id="278" r:id="rId6"/>
    <p:sldId id="279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864"/>
    <a:srgbClr val="FF40FF"/>
    <a:srgbClr val="942093"/>
    <a:srgbClr val="521B93"/>
    <a:srgbClr val="73FEFF"/>
    <a:srgbClr val="00FA00"/>
    <a:srgbClr val="EC4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622" autoAdjust="0"/>
    <p:restoredTop sz="94660"/>
  </p:normalViewPr>
  <p:slideViewPr>
    <p:cSldViewPr snapToGrid="0">
      <p:cViewPr varScale="1">
        <p:scale>
          <a:sx n="89" d="100"/>
          <a:sy n="89" d="100"/>
        </p:scale>
        <p:origin x="2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16/03/2022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80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16/03/2022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30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16/03/2022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578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16/03/2022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70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16/03/2022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690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16/03/2022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31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16/03/2022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674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16/03/2022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7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16/03/2022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71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16/03/2022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54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4159-BB9F-4061-B0DA-54438145662E}" type="datetimeFigureOut">
              <a:rPr lang="en-GB" smtClean="0"/>
              <a:t>16/03/2022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17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4159-BB9F-4061-B0DA-54438145662E}" type="datetimeFigureOut">
              <a:rPr lang="en-GB" smtClean="0"/>
              <a:t>16/03/2022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D199D-141F-4268-89A1-3C5240A6B66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26136" y="621792"/>
            <a:ext cx="9253728" cy="5971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98" y="-23286"/>
            <a:ext cx="1172760" cy="1115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453" y="24933"/>
            <a:ext cx="926547" cy="10195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294" y="6043250"/>
            <a:ext cx="727882" cy="727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C20424-E167-6343-B337-A66E41E8286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40200" y="-153375"/>
            <a:ext cx="57658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0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- up of some windows&#10;&#10;Description automatically generated with low confidence">
            <a:extLst>
              <a:ext uri="{FF2B5EF4-FFF2-40B4-BE49-F238E27FC236}">
                <a16:creationId xmlns:a16="http://schemas.microsoft.com/office/drawing/2014/main" id="{64ECEFFB-3C30-1C45-B966-E27C1D120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6393" y="1248599"/>
            <a:ext cx="2213610" cy="501993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9B3F905-69E9-974B-92AB-99A9BE201160}"/>
              </a:ext>
            </a:extLst>
          </p:cNvPr>
          <p:cNvSpPr/>
          <p:nvPr/>
        </p:nvSpPr>
        <p:spPr>
          <a:xfrm>
            <a:off x="1645920" y="2910840"/>
            <a:ext cx="731520" cy="731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EF8B120-501B-9044-A737-50439557CFE4}"/>
              </a:ext>
            </a:extLst>
          </p:cNvPr>
          <p:cNvSpPr/>
          <p:nvPr/>
        </p:nvSpPr>
        <p:spPr>
          <a:xfrm>
            <a:off x="729989" y="2910840"/>
            <a:ext cx="731520" cy="731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7BE8F0E-2125-994C-8F90-21385ABB8523}"/>
              </a:ext>
            </a:extLst>
          </p:cNvPr>
          <p:cNvSpPr/>
          <p:nvPr/>
        </p:nvSpPr>
        <p:spPr>
          <a:xfrm>
            <a:off x="3517900" y="2910840"/>
            <a:ext cx="731520" cy="731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5AC91F-FCA2-C040-86C7-464F2946C37E}"/>
              </a:ext>
            </a:extLst>
          </p:cNvPr>
          <p:cNvSpPr/>
          <p:nvPr/>
        </p:nvSpPr>
        <p:spPr>
          <a:xfrm>
            <a:off x="2581910" y="2910840"/>
            <a:ext cx="731520" cy="731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AD4740-1EDE-2E44-A12C-2F37CA910EBA}"/>
              </a:ext>
            </a:extLst>
          </p:cNvPr>
          <p:cNvSpPr/>
          <p:nvPr/>
        </p:nvSpPr>
        <p:spPr>
          <a:xfrm>
            <a:off x="4458092" y="2910840"/>
            <a:ext cx="731520" cy="731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847BBB-F891-F047-8705-63862F3D86D8}"/>
              </a:ext>
            </a:extLst>
          </p:cNvPr>
          <p:cNvSpPr/>
          <p:nvPr/>
        </p:nvSpPr>
        <p:spPr>
          <a:xfrm>
            <a:off x="1661160" y="3857626"/>
            <a:ext cx="731520" cy="7315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259E5D-AEB4-2C45-AD48-8EB277531E8A}"/>
              </a:ext>
            </a:extLst>
          </p:cNvPr>
          <p:cNvSpPr/>
          <p:nvPr/>
        </p:nvSpPr>
        <p:spPr>
          <a:xfrm>
            <a:off x="714749" y="3857626"/>
            <a:ext cx="731520" cy="731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1BF4B6-F1E4-1042-AAC1-0BFEC1002F88}"/>
              </a:ext>
            </a:extLst>
          </p:cNvPr>
          <p:cNvSpPr/>
          <p:nvPr/>
        </p:nvSpPr>
        <p:spPr>
          <a:xfrm>
            <a:off x="3517900" y="3857626"/>
            <a:ext cx="731520" cy="7315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21C4F9-043E-F343-903D-C94CB9A31026}"/>
              </a:ext>
            </a:extLst>
          </p:cNvPr>
          <p:cNvSpPr/>
          <p:nvPr/>
        </p:nvSpPr>
        <p:spPr>
          <a:xfrm>
            <a:off x="2581910" y="3857626"/>
            <a:ext cx="731520" cy="7315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55C849-CD88-2B48-9593-87047CF0511E}"/>
              </a:ext>
            </a:extLst>
          </p:cNvPr>
          <p:cNvSpPr/>
          <p:nvPr/>
        </p:nvSpPr>
        <p:spPr>
          <a:xfrm>
            <a:off x="4458092" y="3857626"/>
            <a:ext cx="731520" cy="7315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734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- up of some windows&#10;&#10;Description automatically generated with low confidence">
            <a:extLst>
              <a:ext uri="{FF2B5EF4-FFF2-40B4-BE49-F238E27FC236}">
                <a16:creationId xmlns:a16="http://schemas.microsoft.com/office/drawing/2014/main" id="{64ECEFFB-3C30-1C45-B966-E27C1D120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6393" y="1248599"/>
            <a:ext cx="2213610" cy="501993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9B3F905-69E9-974B-92AB-99A9BE201160}"/>
              </a:ext>
            </a:extLst>
          </p:cNvPr>
          <p:cNvSpPr/>
          <p:nvPr/>
        </p:nvSpPr>
        <p:spPr>
          <a:xfrm>
            <a:off x="1645920" y="2910840"/>
            <a:ext cx="731520" cy="731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EF8B120-501B-9044-A737-50439557CFE4}"/>
              </a:ext>
            </a:extLst>
          </p:cNvPr>
          <p:cNvSpPr/>
          <p:nvPr/>
        </p:nvSpPr>
        <p:spPr>
          <a:xfrm>
            <a:off x="729989" y="2910840"/>
            <a:ext cx="731520" cy="731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7BE8F0E-2125-994C-8F90-21385ABB8523}"/>
              </a:ext>
            </a:extLst>
          </p:cNvPr>
          <p:cNvSpPr/>
          <p:nvPr/>
        </p:nvSpPr>
        <p:spPr>
          <a:xfrm>
            <a:off x="3517900" y="2910840"/>
            <a:ext cx="731520" cy="731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5AC91F-FCA2-C040-86C7-464F2946C37E}"/>
              </a:ext>
            </a:extLst>
          </p:cNvPr>
          <p:cNvSpPr/>
          <p:nvPr/>
        </p:nvSpPr>
        <p:spPr>
          <a:xfrm>
            <a:off x="2581910" y="2910840"/>
            <a:ext cx="731520" cy="731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AD4740-1EDE-2E44-A12C-2F37CA910EBA}"/>
              </a:ext>
            </a:extLst>
          </p:cNvPr>
          <p:cNvSpPr/>
          <p:nvPr/>
        </p:nvSpPr>
        <p:spPr>
          <a:xfrm>
            <a:off x="4458092" y="2910840"/>
            <a:ext cx="731520" cy="731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847BBB-F891-F047-8705-63862F3D86D8}"/>
              </a:ext>
            </a:extLst>
          </p:cNvPr>
          <p:cNvSpPr/>
          <p:nvPr/>
        </p:nvSpPr>
        <p:spPr>
          <a:xfrm>
            <a:off x="1661160" y="3857626"/>
            <a:ext cx="731520" cy="731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259E5D-AEB4-2C45-AD48-8EB277531E8A}"/>
              </a:ext>
            </a:extLst>
          </p:cNvPr>
          <p:cNvSpPr/>
          <p:nvPr/>
        </p:nvSpPr>
        <p:spPr>
          <a:xfrm>
            <a:off x="714749" y="3857626"/>
            <a:ext cx="731520" cy="731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1BF4B6-F1E4-1042-AAC1-0BFEC1002F88}"/>
              </a:ext>
            </a:extLst>
          </p:cNvPr>
          <p:cNvSpPr/>
          <p:nvPr/>
        </p:nvSpPr>
        <p:spPr>
          <a:xfrm>
            <a:off x="3517900" y="3857626"/>
            <a:ext cx="731520" cy="731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21C4F9-043E-F343-903D-C94CB9A31026}"/>
              </a:ext>
            </a:extLst>
          </p:cNvPr>
          <p:cNvSpPr/>
          <p:nvPr/>
        </p:nvSpPr>
        <p:spPr>
          <a:xfrm>
            <a:off x="2581910" y="3857626"/>
            <a:ext cx="731520" cy="731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55C849-CD88-2B48-9593-87047CF0511E}"/>
              </a:ext>
            </a:extLst>
          </p:cNvPr>
          <p:cNvSpPr/>
          <p:nvPr/>
        </p:nvSpPr>
        <p:spPr>
          <a:xfrm>
            <a:off x="4458092" y="3857626"/>
            <a:ext cx="731520" cy="7315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060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ttern Fish (Math Is Fun!): Amazon.co.uk: Harris: 9780761317128: Books">
            <a:extLst>
              <a:ext uri="{FF2B5EF4-FFF2-40B4-BE49-F238E27FC236}">
                <a16:creationId xmlns:a16="http://schemas.microsoft.com/office/drawing/2014/main" id="{215C70EE-A454-7E4F-AF9F-39FEAC4B5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9" y="1459924"/>
            <a:ext cx="1491672" cy="149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379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6752EBF-0F58-8B4D-B9A1-3755507B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06500"/>
              </p:ext>
            </p:extLst>
          </p:nvPr>
        </p:nvGraphicFramePr>
        <p:xfrm>
          <a:off x="449997" y="3603009"/>
          <a:ext cx="8892000" cy="6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253835960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90057269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868962155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12480736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37677137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55038409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89771892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498705422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320559710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32581778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653447701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814055835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021463371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87801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02DA8FA-C3F8-0449-94A2-AD9964D016C9}"/>
              </a:ext>
            </a:extLst>
          </p:cNvPr>
          <p:cNvSpPr/>
          <p:nvPr/>
        </p:nvSpPr>
        <p:spPr>
          <a:xfrm>
            <a:off x="7275871" y="3608511"/>
            <a:ext cx="698090" cy="672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2238CF-2F36-6C4D-84B6-48299705FE5C}"/>
              </a:ext>
            </a:extLst>
          </p:cNvPr>
          <p:cNvSpPr/>
          <p:nvPr/>
        </p:nvSpPr>
        <p:spPr>
          <a:xfrm>
            <a:off x="8657979" y="3608511"/>
            <a:ext cx="698090" cy="672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FE3C5F-10FA-E944-8671-610F78246978}"/>
              </a:ext>
            </a:extLst>
          </p:cNvPr>
          <p:cNvSpPr/>
          <p:nvPr/>
        </p:nvSpPr>
        <p:spPr>
          <a:xfrm>
            <a:off x="7973961" y="3608511"/>
            <a:ext cx="698090" cy="672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602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242D656-F871-E345-BF1D-00407DAD21A5}"/>
              </a:ext>
            </a:extLst>
          </p:cNvPr>
          <p:cNvGrpSpPr/>
          <p:nvPr/>
        </p:nvGrpSpPr>
        <p:grpSpPr>
          <a:xfrm>
            <a:off x="-261257" y="3015344"/>
            <a:ext cx="7751666" cy="3253588"/>
            <a:chOff x="1457649" y="1442523"/>
            <a:chExt cx="6417990" cy="2551459"/>
          </a:xfrm>
        </p:grpSpPr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D6B89DAF-64B7-604D-BE58-23E5637E3AB4}"/>
                </a:ext>
              </a:extLst>
            </p:cNvPr>
            <p:cNvSpPr/>
            <p:nvPr/>
          </p:nvSpPr>
          <p:spPr>
            <a:xfrm rot="13662572">
              <a:off x="1551115" y="1349057"/>
              <a:ext cx="2551459" cy="2738391"/>
            </a:xfrm>
            <a:custGeom>
              <a:avLst/>
              <a:gdLst>
                <a:gd name="connsiteX0" fmla="*/ 0 w 1632155"/>
                <a:gd name="connsiteY0" fmla="*/ 1700981 h 1700981"/>
                <a:gd name="connsiteX1" fmla="*/ 0 w 1632155"/>
                <a:gd name="connsiteY1" fmla="*/ 0 h 1700981"/>
                <a:gd name="connsiteX2" fmla="*/ 1632155 w 1632155"/>
                <a:gd name="connsiteY2" fmla="*/ 1700981 h 1700981"/>
                <a:gd name="connsiteX3" fmla="*/ 0 w 1632155"/>
                <a:gd name="connsiteY3" fmla="*/ 1700981 h 1700981"/>
                <a:gd name="connsiteX0" fmla="*/ 0 w 1645935"/>
                <a:gd name="connsiteY0" fmla="*/ 1686954 h 1700981"/>
                <a:gd name="connsiteX1" fmla="*/ 13780 w 1645935"/>
                <a:gd name="connsiteY1" fmla="*/ 0 h 1700981"/>
                <a:gd name="connsiteX2" fmla="*/ 1645935 w 1645935"/>
                <a:gd name="connsiteY2" fmla="*/ 1700981 h 1700981"/>
                <a:gd name="connsiteX3" fmla="*/ 0 w 1645935"/>
                <a:gd name="connsiteY3" fmla="*/ 1686954 h 1700981"/>
                <a:gd name="connsiteX0" fmla="*/ 244153 w 1890088"/>
                <a:gd name="connsiteY0" fmla="*/ 1686954 h 1700981"/>
                <a:gd name="connsiteX1" fmla="*/ 257933 w 1890088"/>
                <a:gd name="connsiteY1" fmla="*/ 0 h 1700981"/>
                <a:gd name="connsiteX2" fmla="*/ 1890088 w 1890088"/>
                <a:gd name="connsiteY2" fmla="*/ 1700981 h 1700981"/>
                <a:gd name="connsiteX3" fmla="*/ 244153 w 1890088"/>
                <a:gd name="connsiteY3" fmla="*/ 1686954 h 1700981"/>
                <a:gd name="connsiteX0" fmla="*/ 244153 w 1890088"/>
                <a:gd name="connsiteY0" fmla="*/ 1686954 h 1970564"/>
                <a:gd name="connsiteX1" fmla="*/ 257933 w 1890088"/>
                <a:gd name="connsiteY1" fmla="*/ 0 h 1970564"/>
                <a:gd name="connsiteX2" fmla="*/ 1890088 w 1890088"/>
                <a:gd name="connsiteY2" fmla="*/ 1700981 h 1970564"/>
                <a:gd name="connsiteX3" fmla="*/ 244153 w 1890088"/>
                <a:gd name="connsiteY3" fmla="*/ 1686954 h 1970564"/>
                <a:gd name="connsiteX0" fmla="*/ 244153 w 1890088"/>
                <a:gd name="connsiteY0" fmla="*/ 1686954 h 1970564"/>
                <a:gd name="connsiteX1" fmla="*/ 257933 w 1890088"/>
                <a:gd name="connsiteY1" fmla="*/ 0 h 1970564"/>
                <a:gd name="connsiteX2" fmla="*/ 803488 w 1890088"/>
                <a:gd name="connsiteY2" fmla="*/ 1171396 h 1970564"/>
                <a:gd name="connsiteX3" fmla="*/ 1890088 w 1890088"/>
                <a:gd name="connsiteY3" fmla="*/ 1700981 h 1970564"/>
                <a:gd name="connsiteX4" fmla="*/ 244153 w 1890088"/>
                <a:gd name="connsiteY4" fmla="*/ 1686954 h 1970564"/>
                <a:gd name="connsiteX0" fmla="*/ 222951 w 1960188"/>
                <a:gd name="connsiteY0" fmla="*/ 1790435 h 2049065"/>
                <a:gd name="connsiteX1" fmla="*/ 328033 w 1960188"/>
                <a:gd name="connsiteY1" fmla="*/ 0 h 2049065"/>
                <a:gd name="connsiteX2" fmla="*/ 873588 w 1960188"/>
                <a:gd name="connsiteY2" fmla="*/ 1171396 h 2049065"/>
                <a:gd name="connsiteX3" fmla="*/ 1960188 w 1960188"/>
                <a:gd name="connsiteY3" fmla="*/ 1700981 h 2049065"/>
                <a:gd name="connsiteX4" fmla="*/ 222951 w 1960188"/>
                <a:gd name="connsiteY4" fmla="*/ 1790435 h 2049065"/>
                <a:gd name="connsiteX0" fmla="*/ 163641 w 2279811"/>
                <a:gd name="connsiteY0" fmla="*/ 2182271 h 2375972"/>
                <a:gd name="connsiteX1" fmla="*/ 647656 w 2279811"/>
                <a:gd name="connsiteY1" fmla="*/ 0 h 2375972"/>
                <a:gd name="connsiteX2" fmla="*/ 1193211 w 2279811"/>
                <a:gd name="connsiteY2" fmla="*/ 1171396 h 2375972"/>
                <a:gd name="connsiteX3" fmla="*/ 2279811 w 2279811"/>
                <a:gd name="connsiteY3" fmla="*/ 1700981 h 2375972"/>
                <a:gd name="connsiteX4" fmla="*/ 163641 w 2279811"/>
                <a:gd name="connsiteY4" fmla="*/ 2182271 h 237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9811" h="2375972">
                  <a:moveTo>
                    <a:pt x="163641" y="2182271"/>
                  </a:moveTo>
                  <a:cubicBezTo>
                    <a:pt x="-391382" y="1218689"/>
                    <a:pt x="643063" y="562318"/>
                    <a:pt x="647656" y="0"/>
                  </a:cubicBezTo>
                  <a:cubicBezTo>
                    <a:pt x="916257" y="277673"/>
                    <a:pt x="924610" y="893723"/>
                    <a:pt x="1193211" y="1171396"/>
                  </a:cubicBezTo>
                  <a:lnTo>
                    <a:pt x="2279811" y="1700981"/>
                  </a:lnTo>
                  <a:cubicBezTo>
                    <a:pt x="1731166" y="1696305"/>
                    <a:pt x="915307" y="2814491"/>
                    <a:pt x="163641" y="218227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DF80BC2-D32A-8644-B815-2FC21F1AF6A7}"/>
                </a:ext>
              </a:extLst>
            </p:cNvPr>
            <p:cNvSpPr/>
            <p:nvPr/>
          </p:nvSpPr>
          <p:spPr>
            <a:xfrm>
              <a:off x="3578943" y="1543666"/>
              <a:ext cx="4296696" cy="213814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CE32DB-86CE-A54E-BCD4-0FC56FFF0352}"/>
                </a:ext>
              </a:extLst>
            </p:cNvPr>
            <p:cNvSpPr/>
            <p:nvPr/>
          </p:nvSpPr>
          <p:spPr>
            <a:xfrm>
              <a:off x="7066849" y="1980326"/>
              <a:ext cx="489857" cy="48985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5E52929-C164-F74A-8F14-8A5906260848}"/>
                </a:ext>
              </a:extLst>
            </p:cNvPr>
            <p:cNvSpPr/>
            <p:nvPr/>
          </p:nvSpPr>
          <p:spPr>
            <a:xfrm>
              <a:off x="7292969" y="2106564"/>
              <a:ext cx="237380" cy="237380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Moon 22">
            <a:extLst>
              <a:ext uri="{FF2B5EF4-FFF2-40B4-BE49-F238E27FC236}">
                <a16:creationId xmlns:a16="http://schemas.microsoft.com/office/drawing/2014/main" id="{B0C0F6D9-169E-D843-8A76-21BB879CB7A6}"/>
              </a:ext>
            </a:extLst>
          </p:cNvPr>
          <p:cNvSpPr/>
          <p:nvPr/>
        </p:nvSpPr>
        <p:spPr>
          <a:xfrm>
            <a:off x="3077111" y="3417363"/>
            <a:ext cx="370490" cy="2207173"/>
          </a:xfrm>
          <a:prstGeom prst="moon">
            <a:avLst>
              <a:gd name="adj" fmla="val 28288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oon 23">
            <a:extLst>
              <a:ext uri="{FF2B5EF4-FFF2-40B4-BE49-F238E27FC236}">
                <a16:creationId xmlns:a16="http://schemas.microsoft.com/office/drawing/2014/main" id="{FDD5DA11-DF68-DF46-AA6D-962A27AA70D9}"/>
              </a:ext>
            </a:extLst>
          </p:cNvPr>
          <p:cNvSpPr/>
          <p:nvPr/>
        </p:nvSpPr>
        <p:spPr>
          <a:xfrm>
            <a:off x="3961099" y="3185781"/>
            <a:ext cx="370490" cy="2639374"/>
          </a:xfrm>
          <a:prstGeom prst="moon">
            <a:avLst>
              <a:gd name="adj" fmla="val 28288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398FAF5-695A-0348-B7ED-AEAA5DF9C71D}"/>
              </a:ext>
            </a:extLst>
          </p:cNvPr>
          <p:cNvSpPr/>
          <p:nvPr/>
        </p:nvSpPr>
        <p:spPr>
          <a:xfrm>
            <a:off x="2387720" y="4325803"/>
            <a:ext cx="285493" cy="285493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2AA63E7-8457-724B-A59B-04246748A46D}"/>
              </a:ext>
            </a:extLst>
          </p:cNvPr>
          <p:cNvSpPr/>
          <p:nvPr/>
        </p:nvSpPr>
        <p:spPr>
          <a:xfrm>
            <a:off x="2723070" y="4325802"/>
            <a:ext cx="285493" cy="285493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8F6939D-A7B8-624F-8FD1-9F7F60C8F259}"/>
              </a:ext>
            </a:extLst>
          </p:cNvPr>
          <p:cNvSpPr/>
          <p:nvPr/>
        </p:nvSpPr>
        <p:spPr>
          <a:xfrm>
            <a:off x="3266273" y="4325803"/>
            <a:ext cx="285493" cy="285493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0A2467E-2A3E-2248-900F-B136E37BA64F}"/>
              </a:ext>
            </a:extLst>
          </p:cNvPr>
          <p:cNvSpPr/>
          <p:nvPr/>
        </p:nvSpPr>
        <p:spPr>
          <a:xfrm>
            <a:off x="3601623" y="4325802"/>
            <a:ext cx="285493" cy="285493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FFAC9C5-1B38-9541-8D81-16A1B9012F39}"/>
              </a:ext>
            </a:extLst>
          </p:cNvPr>
          <p:cNvSpPr/>
          <p:nvPr/>
        </p:nvSpPr>
        <p:spPr>
          <a:xfrm>
            <a:off x="4151353" y="4325803"/>
            <a:ext cx="285493" cy="285493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E679DEA-5C37-1F4C-A252-F2A694095B3B}"/>
              </a:ext>
            </a:extLst>
          </p:cNvPr>
          <p:cNvSpPr/>
          <p:nvPr/>
        </p:nvSpPr>
        <p:spPr>
          <a:xfrm>
            <a:off x="4486703" y="4325802"/>
            <a:ext cx="285493" cy="285493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oon 30">
            <a:extLst>
              <a:ext uri="{FF2B5EF4-FFF2-40B4-BE49-F238E27FC236}">
                <a16:creationId xmlns:a16="http://schemas.microsoft.com/office/drawing/2014/main" id="{D00B1252-BE90-7344-B025-0020A990EEFC}"/>
              </a:ext>
            </a:extLst>
          </p:cNvPr>
          <p:cNvSpPr/>
          <p:nvPr/>
        </p:nvSpPr>
        <p:spPr>
          <a:xfrm>
            <a:off x="4862186" y="3160973"/>
            <a:ext cx="370490" cy="2700000"/>
          </a:xfrm>
          <a:prstGeom prst="moon">
            <a:avLst>
              <a:gd name="adj" fmla="val 28288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C45F30A-1F72-3148-B9F4-9C32E9BF6B29}"/>
              </a:ext>
            </a:extLst>
          </p:cNvPr>
          <p:cNvSpPr/>
          <p:nvPr/>
        </p:nvSpPr>
        <p:spPr>
          <a:xfrm>
            <a:off x="5042728" y="4325803"/>
            <a:ext cx="285493" cy="285493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8AF64A-1C5B-FF40-BA88-B0DAD46F8F2D}"/>
              </a:ext>
            </a:extLst>
          </p:cNvPr>
          <p:cNvSpPr/>
          <p:nvPr/>
        </p:nvSpPr>
        <p:spPr>
          <a:xfrm>
            <a:off x="5378078" y="4325802"/>
            <a:ext cx="285493" cy="285493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oon 33">
            <a:extLst>
              <a:ext uri="{FF2B5EF4-FFF2-40B4-BE49-F238E27FC236}">
                <a16:creationId xmlns:a16="http://schemas.microsoft.com/office/drawing/2014/main" id="{4FA32763-3136-2E43-BA9F-B16DF2454EE9}"/>
              </a:ext>
            </a:extLst>
          </p:cNvPr>
          <p:cNvSpPr/>
          <p:nvPr/>
        </p:nvSpPr>
        <p:spPr>
          <a:xfrm>
            <a:off x="5738697" y="3291608"/>
            <a:ext cx="370490" cy="2419088"/>
          </a:xfrm>
          <a:prstGeom prst="moon">
            <a:avLst>
              <a:gd name="adj" fmla="val 28288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F1A450D-A34A-6445-B6DD-847E5D4539A6}"/>
              </a:ext>
            </a:extLst>
          </p:cNvPr>
          <p:cNvSpPr/>
          <p:nvPr/>
        </p:nvSpPr>
        <p:spPr>
          <a:xfrm>
            <a:off x="5911469" y="4330345"/>
            <a:ext cx="285493" cy="285493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0895DBC-4A79-F44B-9CB4-0CD43A142059}"/>
              </a:ext>
            </a:extLst>
          </p:cNvPr>
          <p:cNvSpPr/>
          <p:nvPr/>
        </p:nvSpPr>
        <p:spPr>
          <a:xfrm>
            <a:off x="6246819" y="4330344"/>
            <a:ext cx="285493" cy="285493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3AE75453-C1D2-2B48-B276-E8C3DC2F6ABC}"/>
              </a:ext>
            </a:extLst>
          </p:cNvPr>
          <p:cNvSpPr/>
          <p:nvPr/>
        </p:nvSpPr>
        <p:spPr>
          <a:xfrm flipH="1" flipV="1">
            <a:off x="6900454" y="4491057"/>
            <a:ext cx="1107649" cy="240475"/>
          </a:xfrm>
          <a:prstGeom prst="arc">
            <a:avLst>
              <a:gd name="adj1" fmla="val 16200000"/>
              <a:gd name="adj2" fmla="val 2151068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449F3F11-AE49-1A4B-A76F-C121138E0E1B}"/>
              </a:ext>
            </a:extLst>
          </p:cNvPr>
          <p:cNvSpPr/>
          <p:nvPr/>
        </p:nvSpPr>
        <p:spPr>
          <a:xfrm rot="6719128" flipH="1" flipV="1">
            <a:off x="6822357" y="4588914"/>
            <a:ext cx="271627" cy="125907"/>
          </a:xfrm>
          <a:prstGeom prst="arc">
            <a:avLst>
              <a:gd name="adj1" fmla="val 11062353"/>
              <a:gd name="adj2" fmla="val 2151068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88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ooden, green, wood&#10;&#10;Description automatically generated">
            <a:extLst>
              <a:ext uri="{FF2B5EF4-FFF2-40B4-BE49-F238E27FC236}">
                <a16:creationId xmlns:a16="http://schemas.microsoft.com/office/drawing/2014/main" id="{C4F2EF2B-44D0-5344-A6F4-24AEED1ECD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5" t="-370" r="23457" b="-1"/>
          <a:stretch/>
        </p:blipFill>
        <p:spPr>
          <a:xfrm rot="16200000">
            <a:off x="2325101" y="456044"/>
            <a:ext cx="1648999" cy="4296912"/>
          </a:xfrm>
          <a:prstGeom prst="rect">
            <a:avLst/>
          </a:prstGeom>
        </p:spPr>
      </p:pic>
      <p:pic>
        <p:nvPicPr>
          <p:cNvPr id="5" name="Picture 4" descr="A picture containing board, wooden, floor, cutting&#10;&#10;Description automatically generated">
            <a:extLst>
              <a:ext uri="{FF2B5EF4-FFF2-40B4-BE49-F238E27FC236}">
                <a16:creationId xmlns:a16="http://schemas.microsoft.com/office/drawing/2014/main" id="{39517259-CE8D-934D-8CE3-7192F04332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t="36666" r="3611" b="24815"/>
          <a:stretch/>
        </p:blipFill>
        <p:spPr>
          <a:xfrm>
            <a:off x="533400" y="4268639"/>
            <a:ext cx="5232400" cy="1648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170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35.2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2|5.1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5|4.4|4.2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|4.2|16.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0</Words>
  <Application>Microsoft Office PowerPoint</Application>
  <PresentationFormat>A4 Paper (210x297 mm)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Cooper</dc:creator>
  <cp:lastModifiedBy>Leanne Deakin</cp:lastModifiedBy>
  <cp:revision>42</cp:revision>
  <dcterms:created xsi:type="dcterms:W3CDTF">2020-12-14T12:06:57Z</dcterms:created>
  <dcterms:modified xsi:type="dcterms:W3CDTF">2022-03-16T13:04:41Z</dcterms:modified>
</cp:coreProperties>
</file>