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82" r:id="rId2"/>
    <p:sldId id="283" r:id="rId3"/>
    <p:sldId id="275" r:id="rId4"/>
    <p:sldId id="276" r:id="rId5"/>
    <p:sldId id="278" r:id="rId6"/>
    <p:sldId id="277" r:id="rId7"/>
    <p:sldId id="274" r:id="rId8"/>
  </p:sldIdLst>
  <p:sldSz cx="9906000" cy="6858000" type="A4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022" userDrawn="1">
          <p15:clr>
            <a:srgbClr val="A4A3A4"/>
          </p15:clr>
        </p15:guide>
        <p15:guide id="2" pos="312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F3864"/>
    <a:srgbClr val="FF40FF"/>
    <a:srgbClr val="942093"/>
    <a:srgbClr val="521B93"/>
    <a:srgbClr val="73FEFF"/>
    <a:srgbClr val="00FA00"/>
    <a:srgbClr val="EC44D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608" autoAdjust="0"/>
    <p:restoredTop sz="94660"/>
  </p:normalViewPr>
  <p:slideViewPr>
    <p:cSldViewPr snapToGrid="0">
      <p:cViewPr varScale="1">
        <p:scale>
          <a:sx n="94" d="100"/>
          <a:sy n="94" d="100"/>
        </p:scale>
        <p:origin x="1296" y="200"/>
      </p:cViewPr>
      <p:guideLst>
        <p:guide orient="horz" pos="3022"/>
        <p:guide pos="312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42950" y="1122363"/>
            <a:ext cx="84201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38250" y="3602038"/>
            <a:ext cx="74295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5A4159-BB9F-4061-B0DA-54438145662E}" type="datetimeFigureOut">
              <a:rPr lang="en-GB" smtClean="0"/>
              <a:t>03/02/2021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2D199D-141F-4268-89A1-3C5240A6B66D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3580999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5A4159-BB9F-4061-B0DA-54438145662E}" type="datetimeFigureOut">
              <a:rPr lang="en-GB" smtClean="0"/>
              <a:t>03/02/2021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2D199D-141F-4268-89A1-3C5240A6B66D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133059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88982" y="365125"/>
            <a:ext cx="2135981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1038" y="365125"/>
            <a:ext cx="6284119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5A4159-BB9F-4061-B0DA-54438145662E}" type="datetimeFigureOut">
              <a:rPr lang="en-GB" smtClean="0"/>
              <a:t>03/02/2021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2D199D-141F-4268-89A1-3C5240A6B66D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257800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5A4159-BB9F-4061-B0DA-54438145662E}" type="datetimeFigureOut">
              <a:rPr lang="en-GB" smtClean="0"/>
              <a:t>03/02/2021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2D199D-141F-4268-89A1-3C5240A6B66D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637080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5879" y="1709740"/>
            <a:ext cx="8543925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879" y="4589465"/>
            <a:ext cx="8543925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5A4159-BB9F-4061-B0DA-54438145662E}" type="datetimeFigureOut">
              <a:rPr lang="en-GB" smtClean="0"/>
              <a:t>03/02/2021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2D199D-141F-4268-89A1-3C5240A6B66D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166904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1038" y="1825625"/>
            <a:ext cx="421005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14913" y="1825625"/>
            <a:ext cx="421005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5A4159-BB9F-4061-B0DA-54438145662E}" type="datetimeFigureOut">
              <a:rPr lang="en-GB" smtClean="0"/>
              <a:t>03/02/2021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2D199D-141F-4268-89A1-3C5240A6B66D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483158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365127"/>
            <a:ext cx="8543925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2329" y="1681163"/>
            <a:ext cx="4190702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2329" y="2505075"/>
            <a:ext cx="4190702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4913" y="1681163"/>
            <a:ext cx="4211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14913" y="2505075"/>
            <a:ext cx="4211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5A4159-BB9F-4061-B0DA-54438145662E}" type="datetimeFigureOut">
              <a:rPr lang="en-GB" smtClean="0"/>
              <a:t>03/02/2021</a:t>
            </a:fld>
            <a:endParaRPr lang="en-GB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2D199D-141F-4268-89A1-3C5240A6B66D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067497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5A4159-BB9F-4061-B0DA-54438145662E}" type="datetimeFigureOut">
              <a:rPr lang="en-GB" smtClean="0"/>
              <a:t>03/02/2021</a:t>
            </a:fld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2D199D-141F-4268-89A1-3C5240A6B66D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187778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5A4159-BB9F-4061-B0DA-54438145662E}" type="datetimeFigureOut">
              <a:rPr lang="en-GB" smtClean="0"/>
              <a:t>03/02/2021</a:t>
            </a:fld>
            <a:endParaRPr lang="en-GB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2D199D-141F-4268-89A1-3C5240A6B66D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367177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11340" y="987427"/>
            <a:ext cx="5014913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5A4159-BB9F-4061-B0DA-54438145662E}" type="datetimeFigureOut">
              <a:rPr lang="en-GB" smtClean="0"/>
              <a:t>03/02/2021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2D199D-141F-4268-89A1-3C5240A6B66D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645493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211340" y="987427"/>
            <a:ext cx="5014913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5A4159-BB9F-4061-B0DA-54438145662E}" type="datetimeFigureOut">
              <a:rPr lang="en-GB" smtClean="0"/>
              <a:t>03/02/2021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2D199D-141F-4268-89A1-3C5240A6B66D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951772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4.emf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1038" y="365127"/>
            <a:ext cx="854392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1038" y="1825625"/>
            <a:ext cx="8543925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1038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B5A4159-BB9F-4061-B0DA-54438145662E}" type="datetimeFigureOut">
              <a:rPr lang="en-GB" smtClean="0"/>
              <a:t>03/02/2021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281363" y="6356352"/>
            <a:ext cx="33432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996113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B2D199D-141F-4268-89A1-3C5240A6B66D}" type="slidenum">
              <a:rPr lang="en-GB" smtClean="0"/>
              <a:t>‹#›</a:t>
            </a:fld>
            <a:endParaRPr lang="en-GB" dirty="0"/>
          </a:p>
        </p:txBody>
      </p:sp>
      <p:sp>
        <p:nvSpPr>
          <p:cNvPr id="7" name="Rectangle 6"/>
          <p:cNvSpPr/>
          <p:nvPr userDrawn="1"/>
        </p:nvSpPr>
        <p:spPr>
          <a:xfrm>
            <a:off x="0" y="0"/>
            <a:ext cx="9906000" cy="6858000"/>
          </a:xfrm>
          <a:prstGeom prst="rect">
            <a:avLst/>
          </a:prstGeom>
          <a:solidFill>
            <a:schemeClr val="accent5">
              <a:lumMod val="50000"/>
            </a:schemeClr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8" name="Rectangle 7"/>
          <p:cNvSpPr/>
          <p:nvPr userDrawn="1"/>
        </p:nvSpPr>
        <p:spPr>
          <a:xfrm>
            <a:off x="326136" y="621792"/>
            <a:ext cx="9253728" cy="597103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05198" y="-23286"/>
            <a:ext cx="1172760" cy="111596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79453" y="24933"/>
            <a:ext cx="926547" cy="1019522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62294" y="6043250"/>
            <a:ext cx="727882" cy="727882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ABC20424-E167-6343-B337-A66E41E8286A}"/>
              </a:ext>
            </a:extLst>
          </p:cNvPr>
          <p:cNvPicPr>
            <a:picLocks noChangeAspect="1"/>
          </p:cNvPicPr>
          <p:nvPr userDrawn="1"/>
        </p:nvPicPr>
        <p:blipFill>
          <a:blip r:embed="rId16"/>
          <a:stretch>
            <a:fillRect/>
          </a:stretch>
        </p:blipFill>
        <p:spPr>
          <a:xfrm>
            <a:off x="4140200" y="-153375"/>
            <a:ext cx="5765800" cy="1079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61020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3.xml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4.xml"/><Relationship Id="rId4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5.xml"/><Relationship Id="rId4" Type="http://schemas.openxmlformats.org/officeDocument/2006/relationships/image" Target="../media/image11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6.xml"/><Relationship Id="rId4" Type="http://schemas.openxmlformats.org/officeDocument/2006/relationships/image" Target="../media/image13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8.png"/><Relationship Id="rId7" Type="http://schemas.openxmlformats.org/officeDocument/2006/relationships/image" Target="../media/image14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7.xml"/><Relationship Id="rId6" Type="http://schemas.openxmlformats.org/officeDocument/2006/relationships/image" Target="../media/image6.png"/><Relationship Id="rId5" Type="http://schemas.openxmlformats.org/officeDocument/2006/relationships/image" Target="../media/image12.png"/><Relationship Id="rId10" Type="http://schemas.openxmlformats.org/officeDocument/2006/relationships/image" Target="../media/image17.png"/><Relationship Id="rId4" Type="http://schemas.openxmlformats.org/officeDocument/2006/relationships/image" Target="../media/image10.png"/><Relationship Id="rId9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close - up of some windows&#10;&#10;Description automatically generated with low confidence">
            <a:extLst>
              <a:ext uri="{FF2B5EF4-FFF2-40B4-BE49-F238E27FC236}">
                <a16:creationId xmlns:a16="http://schemas.microsoft.com/office/drawing/2014/main" id="{FD1932BF-C601-834B-AC57-E5F79930AA9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846393" y="1248599"/>
            <a:ext cx="2213610" cy="5019935"/>
          </a:xfrm>
          <a:prstGeom prst="rect">
            <a:avLst/>
          </a:prstGeom>
        </p:spPr>
      </p:pic>
      <p:sp>
        <p:nvSpPr>
          <p:cNvPr id="8" name="Oval 7">
            <a:extLst>
              <a:ext uri="{FF2B5EF4-FFF2-40B4-BE49-F238E27FC236}">
                <a16:creationId xmlns:a16="http://schemas.microsoft.com/office/drawing/2014/main" id="{2C83D860-9318-1E4F-B5FD-D04225EA9870}"/>
              </a:ext>
            </a:extLst>
          </p:cNvPr>
          <p:cNvSpPr/>
          <p:nvPr/>
        </p:nvSpPr>
        <p:spPr>
          <a:xfrm>
            <a:off x="1645920" y="2910840"/>
            <a:ext cx="731520" cy="731520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158A47BB-EDDE-E244-A722-415AD43673B1}"/>
              </a:ext>
            </a:extLst>
          </p:cNvPr>
          <p:cNvSpPr/>
          <p:nvPr/>
        </p:nvSpPr>
        <p:spPr>
          <a:xfrm>
            <a:off x="729989" y="2910840"/>
            <a:ext cx="731520" cy="731520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2C883CB4-0BF5-284E-9656-FBA5B057CA52}"/>
              </a:ext>
            </a:extLst>
          </p:cNvPr>
          <p:cNvSpPr/>
          <p:nvPr/>
        </p:nvSpPr>
        <p:spPr>
          <a:xfrm>
            <a:off x="3517900" y="2910840"/>
            <a:ext cx="731520" cy="731520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8CAC7E04-FD65-904B-9597-5BE9244A1F6A}"/>
              </a:ext>
            </a:extLst>
          </p:cNvPr>
          <p:cNvSpPr/>
          <p:nvPr/>
        </p:nvSpPr>
        <p:spPr>
          <a:xfrm>
            <a:off x="2581910" y="2910840"/>
            <a:ext cx="731520" cy="731520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FA76E039-9671-244C-A99D-76C1FFD6C114}"/>
              </a:ext>
            </a:extLst>
          </p:cNvPr>
          <p:cNvSpPr/>
          <p:nvPr/>
        </p:nvSpPr>
        <p:spPr>
          <a:xfrm>
            <a:off x="4458092" y="2910840"/>
            <a:ext cx="731520" cy="731520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053393AE-27AE-6F42-A8CC-9EC3AE9AAD1F}"/>
              </a:ext>
            </a:extLst>
          </p:cNvPr>
          <p:cNvSpPr/>
          <p:nvPr/>
        </p:nvSpPr>
        <p:spPr>
          <a:xfrm>
            <a:off x="1661160" y="3857626"/>
            <a:ext cx="731520" cy="731520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54CDD1A8-E6D4-F843-81A3-DC27CAFFB644}"/>
              </a:ext>
            </a:extLst>
          </p:cNvPr>
          <p:cNvSpPr/>
          <p:nvPr/>
        </p:nvSpPr>
        <p:spPr>
          <a:xfrm>
            <a:off x="714749" y="3857626"/>
            <a:ext cx="731520" cy="731520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F0AB64FD-D5A1-9D4B-9804-86B6F33D1D23}"/>
              </a:ext>
            </a:extLst>
          </p:cNvPr>
          <p:cNvSpPr/>
          <p:nvPr/>
        </p:nvSpPr>
        <p:spPr>
          <a:xfrm>
            <a:off x="3517900" y="3857626"/>
            <a:ext cx="731520" cy="731520"/>
          </a:xfrm>
          <a:prstGeom prst="ellipse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CCDD8715-E560-EC4D-973D-1A0BEF89DE17}"/>
              </a:ext>
            </a:extLst>
          </p:cNvPr>
          <p:cNvSpPr/>
          <p:nvPr/>
        </p:nvSpPr>
        <p:spPr>
          <a:xfrm>
            <a:off x="2581910" y="3857626"/>
            <a:ext cx="731520" cy="731520"/>
          </a:xfrm>
          <a:prstGeom prst="ellipse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205EBF62-0516-134D-A720-59B42E5355C9}"/>
              </a:ext>
            </a:extLst>
          </p:cNvPr>
          <p:cNvSpPr/>
          <p:nvPr/>
        </p:nvSpPr>
        <p:spPr>
          <a:xfrm>
            <a:off x="4458092" y="3857626"/>
            <a:ext cx="731520" cy="731520"/>
          </a:xfrm>
          <a:prstGeom prst="ellipse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2370444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8" grpId="1" animBg="1"/>
      <p:bldP spid="9" grpId="0" animBg="1"/>
      <p:bldP spid="9" grpId="1" animBg="1"/>
      <p:bldP spid="10" grpId="0" animBg="1"/>
      <p:bldP spid="10" grpId="1" animBg="1"/>
      <p:bldP spid="11" grpId="0" animBg="1"/>
      <p:bldP spid="11" grpId="1" animBg="1"/>
      <p:bldP spid="12" grpId="0" animBg="1"/>
      <p:bldP spid="12" grpId="1" animBg="1"/>
      <p:bldP spid="13" grpId="0" animBg="1"/>
      <p:bldP spid="13" grpId="1" animBg="1"/>
      <p:bldP spid="14" grpId="0" animBg="1"/>
      <p:bldP spid="14" grpId="1" animBg="1"/>
      <p:bldP spid="15" grpId="0" animBg="1"/>
      <p:bldP spid="15" grpId="1" animBg="1"/>
      <p:bldP spid="16" grpId="0" animBg="1"/>
      <p:bldP spid="16" grpId="1" animBg="1"/>
      <p:bldP spid="17" grpId="0" animBg="1"/>
      <p:bldP spid="17" grpId="1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close - up of some windows&#10;&#10;Description automatically generated with low confidence">
            <a:extLst>
              <a:ext uri="{FF2B5EF4-FFF2-40B4-BE49-F238E27FC236}">
                <a16:creationId xmlns:a16="http://schemas.microsoft.com/office/drawing/2014/main" id="{891B99DB-61BE-6247-95C7-FC7D44DD9F7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846393" y="1248599"/>
            <a:ext cx="2213610" cy="5019935"/>
          </a:xfrm>
          <a:prstGeom prst="rect">
            <a:avLst/>
          </a:prstGeom>
        </p:spPr>
      </p:pic>
      <p:sp>
        <p:nvSpPr>
          <p:cNvPr id="6" name="Oval 5">
            <a:extLst>
              <a:ext uri="{FF2B5EF4-FFF2-40B4-BE49-F238E27FC236}">
                <a16:creationId xmlns:a16="http://schemas.microsoft.com/office/drawing/2014/main" id="{641AEEE4-BF31-3D4B-B95D-57FF225B5E02}"/>
              </a:ext>
            </a:extLst>
          </p:cNvPr>
          <p:cNvSpPr/>
          <p:nvPr/>
        </p:nvSpPr>
        <p:spPr>
          <a:xfrm>
            <a:off x="1645920" y="2910840"/>
            <a:ext cx="731520" cy="731520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9C68D397-088C-4A49-BC6D-97E4DC001576}"/>
              </a:ext>
            </a:extLst>
          </p:cNvPr>
          <p:cNvSpPr/>
          <p:nvPr/>
        </p:nvSpPr>
        <p:spPr>
          <a:xfrm>
            <a:off x="729989" y="2910840"/>
            <a:ext cx="731520" cy="731520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1602DCE3-927B-A946-BAB0-EC419EA37304}"/>
              </a:ext>
            </a:extLst>
          </p:cNvPr>
          <p:cNvSpPr/>
          <p:nvPr/>
        </p:nvSpPr>
        <p:spPr>
          <a:xfrm>
            <a:off x="3517900" y="2910840"/>
            <a:ext cx="731520" cy="731520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1B9D9021-7AD3-324C-9639-E666F2EF7BDB}"/>
              </a:ext>
            </a:extLst>
          </p:cNvPr>
          <p:cNvSpPr/>
          <p:nvPr/>
        </p:nvSpPr>
        <p:spPr>
          <a:xfrm>
            <a:off x="2581910" y="2910840"/>
            <a:ext cx="731520" cy="731520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3E6C0E0A-66EC-7948-8109-39810267962C}"/>
              </a:ext>
            </a:extLst>
          </p:cNvPr>
          <p:cNvSpPr/>
          <p:nvPr/>
        </p:nvSpPr>
        <p:spPr>
          <a:xfrm>
            <a:off x="4458092" y="2910840"/>
            <a:ext cx="731520" cy="731520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1F6F6689-BC4E-2B44-B214-913FC3704A02}"/>
              </a:ext>
            </a:extLst>
          </p:cNvPr>
          <p:cNvSpPr/>
          <p:nvPr/>
        </p:nvSpPr>
        <p:spPr>
          <a:xfrm>
            <a:off x="1661160" y="3857626"/>
            <a:ext cx="731520" cy="731520"/>
          </a:xfrm>
          <a:prstGeom prst="ellipse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D1DFF2D7-3555-A845-AA1E-863235C0B0D7}"/>
              </a:ext>
            </a:extLst>
          </p:cNvPr>
          <p:cNvSpPr/>
          <p:nvPr/>
        </p:nvSpPr>
        <p:spPr>
          <a:xfrm>
            <a:off x="714749" y="3857626"/>
            <a:ext cx="731520" cy="731520"/>
          </a:xfrm>
          <a:prstGeom prst="ellipse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76241999-0E86-6C44-A3F1-CF1B4213C37B}"/>
              </a:ext>
            </a:extLst>
          </p:cNvPr>
          <p:cNvSpPr/>
          <p:nvPr/>
        </p:nvSpPr>
        <p:spPr>
          <a:xfrm>
            <a:off x="3517900" y="3857626"/>
            <a:ext cx="731520" cy="731520"/>
          </a:xfrm>
          <a:prstGeom prst="ellipse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32C7CDD4-F5FE-104B-B1E8-097B0BFAE77B}"/>
              </a:ext>
            </a:extLst>
          </p:cNvPr>
          <p:cNvSpPr/>
          <p:nvPr/>
        </p:nvSpPr>
        <p:spPr>
          <a:xfrm>
            <a:off x="2581910" y="3857626"/>
            <a:ext cx="731520" cy="731520"/>
          </a:xfrm>
          <a:prstGeom prst="ellipse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20D48F76-C9F7-5947-9301-A819D8193AEC}"/>
              </a:ext>
            </a:extLst>
          </p:cNvPr>
          <p:cNvSpPr/>
          <p:nvPr/>
        </p:nvSpPr>
        <p:spPr>
          <a:xfrm>
            <a:off x="4458092" y="3857626"/>
            <a:ext cx="731520" cy="731520"/>
          </a:xfrm>
          <a:prstGeom prst="ellipse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3325847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>
            <a:extLst>
              <a:ext uri="{FF2B5EF4-FFF2-40B4-BE49-F238E27FC236}">
                <a16:creationId xmlns:a16="http://schemas.microsoft.com/office/drawing/2014/main" id="{2D34BA12-57DD-834B-AE95-1AD78440D59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6892" y="3547684"/>
            <a:ext cx="3703944" cy="29657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 descr="A picture containing text, floor&#10;&#10;Description automatically generated">
            <a:extLst>
              <a:ext uri="{FF2B5EF4-FFF2-40B4-BE49-F238E27FC236}">
                <a16:creationId xmlns:a16="http://schemas.microsoft.com/office/drawing/2014/main" id="{6F850271-F191-F744-BDAA-8132567FCEEB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0000"/>
          <a:stretch/>
        </p:blipFill>
        <p:spPr>
          <a:xfrm>
            <a:off x="636892" y="963233"/>
            <a:ext cx="3876676" cy="2584451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6478040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Icon&#10;&#10;Description automatically generated">
            <a:extLst>
              <a:ext uri="{FF2B5EF4-FFF2-40B4-BE49-F238E27FC236}">
                <a16:creationId xmlns:a16="http://schemas.microsoft.com/office/drawing/2014/main" id="{72D7D621-ACF0-2846-9547-5826D441CEA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0499" y="3595481"/>
            <a:ext cx="2468353" cy="2984336"/>
          </a:xfrm>
          <a:prstGeom prst="rect">
            <a:avLst/>
          </a:prstGeom>
        </p:spPr>
      </p:pic>
      <p:pic>
        <p:nvPicPr>
          <p:cNvPr id="4" name="Picture 3" descr="A group of cans on a table&#10;&#10;Description automatically generated with medium confidence">
            <a:extLst>
              <a:ext uri="{FF2B5EF4-FFF2-40B4-BE49-F238E27FC236}">
                <a16:creationId xmlns:a16="http://schemas.microsoft.com/office/drawing/2014/main" id="{99C45E08-7FDC-3741-B990-96AFD508B478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1875"/>
          <a:stretch/>
        </p:blipFill>
        <p:spPr>
          <a:xfrm>
            <a:off x="723899" y="773276"/>
            <a:ext cx="3641555" cy="2822205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4376121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Icon&#10;&#10;Description automatically generated">
            <a:extLst>
              <a:ext uri="{FF2B5EF4-FFF2-40B4-BE49-F238E27FC236}">
                <a16:creationId xmlns:a16="http://schemas.microsoft.com/office/drawing/2014/main" id="{240F2FC0-F7F4-1041-B05E-DE78AA1E3D4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9149" y="3429000"/>
            <a:ext cx="3196770" cy="3196770"/>
          </a:xfrm>
          <a:prstGeom prst="rect">
            <a:avLst/>
          </a:prstGeom>
        </p:spPr>
      </p:pic>
      <p:pic>
        <p:nvPicPr>
          <p:cNvPr id="4" name="Picture 3" descr="A picture containing wood&#10;&#10;Description automatically generated">
            <a:extLst>
              <a:ext uri="{FF2B5EF4-FFF2-40B4-BE49-F238E27FC236}">
                <a16:creationId xmlns:a16="http://schemas.microsoft.com/office/drawing/2014/main" id="{7474510A-A0B9-064E-8F5A-1AEC75CADF80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095" b="42292"/>
          <a:stretch/>
        </p:blipFill>
        <p:spPr>
          <a:xfrm>
            <a:off x="538631" y="944296"/>
            <a:ext cx="3997807" cy="2484704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8909700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hape&#10;&#10;Description automatically generated">
            <a:extLst>
              <a:ext uri="{FF2B5EF4-FFF2-40B4-BE49-F238E27FC236}">
                <a16:creationId xmlns:a16="http://schemas.microsoft.com/office/drawing/2014/main" id="{9350A2EE-20A7-8749-9583-0EB300C1133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9431" y="3330868"/>
            <a:ext cx="3389840" cy="3389840"/>
          </a:xfrm>
          <a:prstGeom prst="rect">
            <a:avLst/>
          </a:prstGeom>
        </p:spPr>
      </p:pic>
      <p:pic>
        <p:nvPicPr>
          <p:cNvPr id="4" name="Picture 3" descr="A picture containing floor, wooden, wood&#10;&#10;Description automatically generated">
            <a:extLst>
              <a:ext uri="{FF2B5EF4-FFF2-40B4-BE49-F238E27FC236}">
                <a16:creationId xmlns:a16="http://schemas.microsoft.com/office/drawing/2014/main" id="{72EA1FA6-98E1-2A4A-A1DF-8C725B225E88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508" r="14587" b="57214"/>
          <a:stretch/>
        </p:blipFill>
        <p:spPr>
          <a:xfrm>
            <a:off x="1075348" y="972403"/>
            <a:ext cx="2838005" cy="2456597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1994491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Icon&#10;&#10;Description automatically generated">
            <a:extLst>
              <a:ext uri="{FF2B5EF4-FFF2-40B4-BE49-F238E27FC236}">
                <a16:creationId xmlns:a16="http://schemas.microsoft.com/office/drawing/2014/main" id="{9AA5CFD6-CA69-CE4E-B682-5BD71D6BBE3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2628" y="4962301"/>
            <a:ext cx="1313125" cy="1587620"/>
          </a:xfrm>
          <a:prstGeom prst="rect">
            <a:avLst/>
          </a:prstGeom>
        </p:spPr>
      </p:pic>
      <p:pic>
        <p:nvPicPr>
          <p:cNvPr id="3" name="Picture 2" descr="Icon&#10;&#10;Description automatically generated">
            <a:extLst>
              <a:ext uri="{FF2B5EF4-FFF2-40B4-BE49-F238E27FC236}">
                <a16:creationId xmlns:a16="http://schemas.microsoft.com/office/drawing/2014/main" id="{73795EC6-F4EB-D245-B753-A0F8C92A0C0A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0500" y="5237019"/>
            <a:ext cx="1423742" cy="1423742"/>
          </a:xfrm>
          <a:prstGeom prst="rect">
            <a:avLst/>
          </a:prstGeom>
        </p:spPr>
      </p:pic>
      <p:pic>
        <p:nvPicPr>
          <p:cNvPr id="4" name="Picture 3" descr="Shape&#10;&#10;Description automatically generated">
            <a:extLst>
              <a:ext uri="{FF2B5EF4-FFF2-40B4-BE49-F238E27FC236}">
                <a16:creationId xmlns:a16="http://schemas.microsoft.com/office/drawing/2014/main" id="{11C31035-32B2-F244-B3FB-8A5AC80B952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4317" y="5073142"/>
            <a:ext cx="1587619" cy="1587619"/>
          </a:xfrm>
          <a:prstGeom prst="rect">
            <a:avLst/>
          </a:prstGeom>
        </p:spPr>
      </p:pic>
      <p:pic>
        <p:nvPicPr>
          <p:cNvPr id="5" name="Picture 3">
            <a:extLst>
              <a:ext uri="{FF2B5EF4-FFF2-40B4-BE49-F238E27FC236}">
                <a16:creationId xmlns:a16="http://schemas.microsoft.com/office/drawing/2014/main" id="{00D110A1-B9B0-8446-8E60-BD3D0E094A4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4474" y="4921497"/>
            <a:ext cx="2084678" cy="16692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1151397F-0C74-334C-9D3D-CF5177D727B9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87485" y="1029247"/>
            <a:ext cx="1673579" cy="1814512"/>
          </a:xfrm>
          <a:prstGeom prst="rect">
            <a:avLst/>
          </a:prstGeom>
        </p:spPr>
      </p:pic>
      <p:pic>
        <p:nvPicPr>
          <p:cNvPr id="13" name="Picture 12" descr="A picture containing text, lamp&#10;&#10;Description automatically generated">
            <a:extLst>
              <a:ext uri="{FF2B5EF4-FFF2-40B4-BE49-F238E27FC236}">
                <a16:creationId xmlns:a16="http://schemas.microsoft.com/office/drawing/2014/main" id="{77378E59-A117-1340-AEA0-CB17B429B00A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45" y="825221"/>
            <a:ext cx="3489678" cy="1968537"/>
          </a:xfrm>
          <a:prstGeom prst="rect">
            <a:avLst/>
          </a:prstGeom>
        </p:spPr>
      </p:pic>
      <p:pic>
        <p:nvPicPr>
          <p:cNvPr id="14" name="Picture 13" descr="Icon&#10;&#10;Description automatically generated">
            <a:extLst>
              <a:ext uri="{FF2B5EF4-FFF2-40B4-BE49-F238E27FC236}">
                <a16:creationId xmlns:a16="http://schemas.microsoft.com/office/drawing/2014/main" id="{AB35B89B-5859-1D48-BB45-8755883E5135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4272" y="729276"/>
            <a:ext cx="2380004" cy="2215866"/>
          </a:xfrm>
          <a:prstGeom prst="rect">
            <a:avLst/>
          </a:prstGeom>
        </p:spPr>
      </p:pic>
      <p:grpSp>
        <p:nvGrpSpPr>
          <p:cNvPr id="9" name="Group 8">
            <a:extLst>
              <a:ext uri="{FF2B5EF4-FFF2-40B4-BE49-F238E27FC236}">
                <a16:creationId xmlns:a16="http://schemas.microsoft.com/office/drawing/2014/main" id="{F6EDBE50-59B1-5743-96AA-0241C9952439}"/>
              </a:ext>
            </a:extLst>
          </p:cNvPr>
          <p:cNvGrpSpPr/>
          <p:nvPr/>
        </p:nvGrpSpPr>
        <p:grpSpPr>
          <a:xfrm>
            <a:off x="167922" y="424924"/>
            <a:ext cx="3112704" cy="2941549"/>
            <a:chOff x="167922" y="424924"/>
            <a:chExt cx="3112704" cy="2941549"/>
          </a:xfrm>
        </p:grpSpPr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479FC3EE-1F8F-D54D-AFC4-6B438D104691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167922" y="424924"/>
              <a:ext cx="3112704" cy="2941549"/>
            </a:xfrm>
            <a:prstGeom prst="rect">
              <a:avLst/>
            </a:prstGeom>
          </p:spPr>
        </p:pic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E01D0837-ED5C-C244-B2E7-BAEF7897D1D7}"/>
                </a:ext>
              </a:extLst>
            </p:cNvPr>
            <p:cNvSpPr/>
            <p:nvPr/>
          </p:nvSpPr>
          <p:spPr>
            <a:xfrm>
              <a:off x="1353954" y="1842485"/>
              <a:ext cx="796060" cy="1260582"/>
            </a:xfrm>
            <a:prstGeom prst="ellipse">
              <a:avLst/>
            </a:prstGeom>
            <a:noFill/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17245236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5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1" dur="25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500" tmFilter="0, 0; .2, .5; .8, .5; 1, 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6" dur="250" autoRev="1" fill="hold"/>
                                        <p:tgtEl>
                                          <p:spTgt spid="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1" dur="250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500" tmFilter="0, 0; .2, .5; .8, .5; 1, 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6" dur="250" autoRev="1" fill="hold"/>
                                        <p:tgtEl>
                                          <p:spTgt spid="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53846E-6 4.07407E-6 L 0.65336 0.3243 " pathEditMode="relative" rAng="0" ptsTypes="AA">
                                      <p:cBhvr>
                                        <p:cTn id="4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2660" y="1620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07692E-6 1.11111E-6 L -0.04022 0.32268 " pathEditMode="relative" rAng="0" ptsTypes="AA">
                                      <p:cBhvr>
                                        <p:cTn id="56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19" y="1613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92 -0.00115 L 0.19407 0.28588 " pathEditMode="relative" rAng="0" ptsTypes="AA">
                                      <p:cBhvr>
                                        <p:cTn id="66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792" y="1435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53846E-6 0.00602 L 0.42035 0.27153 " pathEditMode="relative" rAng="0" ptsTypes="AA">
                                      <p:cBhvr>
                                        <p:cTn id="76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010" y="1326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9.2|37.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2|25.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1.2|26.4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.6|27.9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5|28.8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.3|35.2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6.2|7|2.4|2.1|1.7|4.2|16.5|4.9|16.2|4.7|10.7|3.9|10.2"/>
</p:tagLst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285</TotalTime>
  <Words>0</Words>
  <Application>Microsoft Macintosh PowerPoint</Application>
  <PresentationFormat>A4 Paper (210x297 mm)</PresentationFormat>
  <Paragraphs>0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1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Charlotte Cooper</dc:creator>
  <cp:lastModifiedBy>Charlotte Cooper</cp:lastModifiedBy>
  <cp:revision>41</cp:revision>
  <dcterms:created xsi:type="dcterms:W3CDTF">2020-12-14T12:06:57Z</dcterms:created>
  <dcterms:modified xsi:type="dcterms:W3CDTF">2021-02-03T10:23:17Z</dcterms:modified>
</cp:coreProperties>
</file>