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57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A0528B-5147-48E1-BA3E-D945FCD9C2B6}">
          <p14:sldIdLst>
            <p14:sldId id="258"/>
            <p14:sldId id="259"/>
            <p14:sldId id="260"/>
            <p14:sldId id="261"/>
            <p14:sldId id="262"/>
            <p14:sldId id="265"/>
            <p14:sldId id="257"/>
          </p14:sldIdLst>
        </p14:section>
        <p14:section name="Teacher notes" id="{CD755AAF-1999-4DB7-A22C-0B48A6A121CB}">
          <p14:sldIdLst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9AD0-94D7-4ADB-86F3-F173D5038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7FECD-ED90-455A-8C02-BC32F7542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0B2E1-FB8C-4BBF-907E-3011827F6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68B3B-DABF-4EFC-846F-918D943AC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415FE-3047-4546-8489-94A4818A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6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06F-1299-4102-B2E6-CEF0D1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FF86DD-DA78-4956-A0E5-53552BBEA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C28CC-4C61-4100-8575-5825BEBA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AA827-2FD8-4FDA-B940-BBB6F756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E3109-FF07-4763-ADE0-408B423A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5E17D-9F7C-41D2-ACB2-18893CB82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A7B10-71FB-41A8-AE76-747470C6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29FF1-AFF9-4241-9CAF-9F1C328F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5BDBD-F021-4C5F-897A-FAB332FA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86E32-95FF-4735-9264-A11901EE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6F7FE-BFF1-4FAB-880F-FECDF8801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18C4C-EF7D-4226-AE49-FFE85F25B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6C098-616E-480B-AA06-CE9B5581C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E2697-08F7-460B-9BA8-2FF2B7A5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A45ED-D7C0-4495-9A80-C8D71E0C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33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29CC-CEBC-43B7-947D-59F781F47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B01E1-893B-4DA4-AC03-329B0FB4E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7119-1956-4D89-B469-9D3B7E33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C8E43-38C6-4EA1-9461-C790E262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17122-5730-4FE5-AB36-30B9CE6F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0365-05C0-4741-BB6F-D6EFFE53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AA11D-A3CC-430D-80EE-6C1664FE3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F5455-F166-4E31-BC94-0D9E08E5A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F2545-8F10-41DE-9133-F55BEC64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E66E4-9E7E-43D7-A25A-BA93206A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6FB65-6B36-44F2-AD18-9DF4D8D2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6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7CA3-CF36-4B9B-AF55-596009A3A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50CF5-14B0-4A5B-BC18-FD1BAB768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27AD3-9A23-4457-8643-E2C7F788E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BEF99-44D0-445F-83EC-56A88431C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0FFF7-F486-4BF7-B118-67FAFCCD9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E1FB68-0315-4865-A674-0EF475FF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92110-435E-4288-9B08-628598C0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7F10F7-DF2D-4B47-94D2-E120E232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5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1C84-71E0-46BC-A26C-BA093E26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58F9F-D39A-4814-A986-4A0C5D7D9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EB3E8-AADD-40FA-BE88-688823E0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AC246-FE6E-4150-865D-7350C91E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9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D4AF65-B319-4842-A2B6-A285969C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F504C8-C09F-42BC-8874-9A87CA6B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B2DCB-625F-416C-AE6C-85BED1BF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72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D384-DAC2-45E2-BCC8-D934FDF4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C96B2-728D-437F-BF5F-215F547C8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F29C0-8E75-41F5-826F-00A7A39BB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AD458-1F3F-40FC-A6A2-7E6668CBE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04CF3-3A5F-4C86-BB9D-4FABD26C1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22D43-C215-4007-9A63-AB9FBCB5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2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51CD1-A29C-4072-A07F-5D2D4AD51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EBE5-5C21-4991-B627-C15911974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F62B5-FF4E-4F2F-A0EB-C994A2778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8230A-A50D-4516-BDAA-C1E4625F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932A4-A57D-41DF-A4F4-45AA57B2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38FF2-596E-441E-AB18-081BE4E1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09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7EBB16-2AFE-4731-A5A9-5F2A012DB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2F4B0-C711-4880-82E4-DA7BB8D7C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E38DB-DCE9-4921-9D5E-B9E8E7FB8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70431-54A8-4C27-930C-497FB85ECD49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7B339-9832-4067-88EF-7BB02137D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7C66E-DEF7-4898-8AC3-97269A694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F4FAD-49DB-42F9-BB64-2C252BD92B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65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TdJ__8ORyE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BZtpHp2uXfA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4" y="2166151"/>
            <a:ext cx="11754035" cy="4555093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What does ‘expressing yourself’ mean?</a:t>
            </a:r>
          </a:p>
          <a:p>
            <a:pPr algn="ctr"/>
            <a:endParaRPr lang="en-GB" sz="4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Showing your own thoughts and feelings. 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Sometimes it’s tricky to do this because we think we are meant to do things a certain way, think or feel certain things and behave / act a particular manner. Other people can influence us and change how we do things but expressing yourself means showing who you are.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4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4" y="2166151"/>
            <a:ext cx="11754035" cy="4401205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How can you express yourself?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How can you show who you are?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People might show who they are by expressing themselves through:</a:t>
            </a:r>
          </a:p>
          <a:p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art 					music 			behaviour</a:t>
            </a:r>
          </a:p>
          <a:p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actions 				decisions 			relationships</a:t>
            </a:r>
          </a:p>
          <a:p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writing 				dance 			friendships</a:t>
            </a:r>
          </a:p>
          <a:p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dress sense 			hobbies			talking</a:t>
            </a:r>
          </a:p>
        </p:txBody>
      </p:sp>
    </p:spTree>
    <p:extLst>
      <p:ext uri="{BB962C8B-B14F-4D97-AF65-F5344CB8AC3E}">
        <p14:creationId xmlns:p14="http://schemas.microsoft.com/office/powerpoint/2010/main" val="311219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4" y="2166151"/>
            <a:ext cx="8593585" cy="4555093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Who are you? – express your feelings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Draw the outline of a person. For each body part, think about how it feels at this point in time. Draw / colour each part of your body an appropriate colour / shape / pattern and explain why you have chosen to do this.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latin typeface="Comic Sans MS" panose="030F0702030302020204" pitchFamily="66" charset="0"/>
                <a:hlinkClick r:id="rId3"/>
              </a:rPr>
              <a:t>https://www.youtube.com/watch?v=STdJ__8ORyE&amp;feature=youtu.be</a:t>
            </a:r>
            <a:endParaRPr lang="en-GB" sz="1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art therapy body outline - Clip Art Library">
            <a:extLst>
              <a:ext uri="{FF2B5EF4-FFF2-40B4-BE49-F238E27FC236}">
                <a16:creationId xmlns:a16="http://schemas.microsoft.com/office/drawing/2014/main" id="{673DCF12-16CE-49C9-95F5-5AE70FEB0A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3" t="21920" r="14126" b="7448"/>
          <a:stretch/>
        </p:blipFill>
        <p:spPr bwMode="auto">
          <a:xfrm>
            <a:off x="8897376" y="2330387"/>
            <a:ext cx="3081560" cy="42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231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5" y="2166151"/>
            <a:ext cx="8522562" cy="4401205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Who are you? – express your personality 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What words would you use to describe who you are and your personality?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Think of 5 personality words and draw these on another outline of a person. 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art therapy body outline - Clip Art Library">
            <a:extLst>
              <a:ext uri="{FF2B5EF4-FFF2-40B4-BE49-F238E27FC236}">
                <a16:creationId xmlns:a16="http://schemas.microsoft.com/office/drawing/2014/main" id="{A7A98829-3B4F-4076-AD71-FE29EF1443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3" t="21920" r="14126" b="7448"/>
          <a:stretch/>
        </p:blipFill>
        <p:spPr bwMode="auto">
          <a:xfrm>
            <a:off x="8897376" y="2330387"/>
            <a:ext cx="3081560" cy="42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47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5" y="2166151"/>
            <a:ext cx="8487052" cy="4247317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endParaRPr lang="en-GB" sz="3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Some words you might want to use:</a:t>
            </a: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kind, caring, friendly, thoughtful, clever, polite, ambitious, helpful, honest, generous, hard-working, confident, quiet, articulate, courageous, altruistic, artistic, creative, adaptable, resilient, funny, smiley, happy, calm, energetic, brave, adventurous, outgoing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art therapy body outline - Clip Art Library">
            <a:extLst>
              <a:ext uri="{FF2B5EF4-FFF2-40B4-BE49-F238E27FC236}">
                <a16:creationId xmlns:a16="http://schemas.microsoft.com/office/drawing/2014/main" id="{6A9CB787-41CE-499E-A984-B8DF34DBC4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3" t="21920" r="14126" b="7448"/>
          <a:stretch/>
        </p:blipFill>
        <p:spPr bwMode="auto">
          <a:xfrm>
            <a:off x="8897376" y="2330387"/>
            <a:ext cx="3081560" cy="42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32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5" y="2166151"/>
            <a:ext cx="8522562" cy="4401205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Who are you? – express your relationships and hobbies</a:t>
            </a:r>
          </a:p>
          <a:p>
            <a:pPr algn="ctr"/>
            <a:endParaRPr lang="en-GB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Who is important to you? Include these around the outside of your body outline. 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000" dirty="0">
                <a:solidFill>
                  <a:schemeClr val="bg1"/>
                </a:solidFill>
                <a:latin typeface="Comic Sans MS" panose="030F0702030302020204" pitchFamily="66" charset="0"/>
              </a:rPr>
              <a:t>What do you enjoy doing? Write these activities inside your body outline. </a:t>
            </a:r>
          </a:p>
          <a:p>
            <a:pPr algn="ctr"/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2" descr="art therapy body outline - Clip Art Library">
            <a:extLst>
              <a:ext uri="{FF2B5EF4-FFF2-40B4-BE49-F238E27FC236}">
                <a16:creationId xmlns:a16="http://schemas.microsoft.com/office/drawing/2014/main" id="{A7A98829-3B4F-4076-AD71-FE29EF1443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3" t="21920" r="14126" b="7448"/>
          <a:stretch/>
        </p:blipFill>
        <p:spPr bwMode="auto">
          <a:xfrm>
            <a:off x="8897376" y="2330387"/>
            <a:ext cx="3081560" cy="42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39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Labrinth ; Express Yourself - Lyrics">
            <a:hlinkClick r:id="" action="ppaction://media"/>
            <a:extLst>
              <a:ext uri="{FF2B5EF4-FFF2-40B4-BE49-F238E27FC236}">
                <a16:creationId xmlns:a16="http://schemas.microsoft.com/office/drawing/2014/main" id="{BD5F0B0E-D4B6-4E58-99AA-73FDCEE023F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4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77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4F0AA08-57CC-4B70-BFFA-7209BEFE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7776" cy="1882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AE802-9C64-4DE4-8F28-BA7DF108D2C5}"/>
              </a:ext>
            </a:extLst>
          </p:cNvPr>
          <p:cNvSpPr txBox="1"/>
          <p:nvPr/>
        </p:nvSpPr>
        <p:spPr>
          <a:xfrm>
            <a:off x="213064" y="2166151"/>
            <a:ext cx="11754035" cy="1323439"/>
          </a:xfrm>
          <a:prstGeom prst="rect">
            <a:avLst/>
          </a:prstGeom>
          <a:solidFill>
            <a:srgbClr val="EC5B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While listening to the song, ask the class to sign along when they hear ‘express yourself’</a:t>
            </a:r>
            <a:endParaRPr lang="en-GB" sz="3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062501-53D6-46B3-8AC6-3B6A12999100}"/>
              </a:ext>
            </a:extLst>
          </p:cNvPr>
          <p:cNvSpPr/>
          <p:nvPr/>
        </p:nvSpPr>
        <p:spPr>
          <a:xfrm>
            <a:off x="213064" y="3975854"/>
            <a:ext cx="707918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https://www.signbsl.com/sign/express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696981-4DAB-4039-91E6-7B61A5737687}"/>
              </a:ext>
            </a:extLst>
          </p:cNvPr>
          <p:cNvSpPr/>
          <p:nvPr/>
        </p:nvSpPr>
        <p:spPr>
          <a:xfrm>
            <a:off x="213064" y="4771782"/>
            <a:ext cx="71529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https://www.signbsl.com/sign/yourself</a:t>
            </a:r>
          </a:p>
        </p:txBody>
      </p:sp>
    </p:spTree>
    <p:extLst>
      <p:ext uri="{BB962C8B-B14F-4D97-AF65-F5344CB8AC3E}">
        <p14:creationId xmlns:p14="http://schemas.microsoft.com/office/powerpoint/2010/main" val="39370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391</Words>
  <Application>Microsoft Office PowerPoint</Application>
  <PresentationFormat>Widescreen</PresentationFormat>
  <Paragraphs>32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Carr</dc:creator>
  <cp:lastModifiedBy>Jess</cp:lastModifiedBy>
  <cp:revision>16</cp:revision>
  <dcterms:created xsi:type="dcterms:W3CDTF">2021-01-30T20:06:53Z</dcterms:created>
  <dcterms:modified xsi:type="dcterms:W3CDTF">2021-01-31T13:47:52Z</dcterms:modified>
</cp:coreProperties>
</file>