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sldIdLst>
    <p:sldId id="256" r:id="rId2"/>
    <p:sldId id="257" r:id="rId3"/>
    <p:sldId id="258" r:id="rId4"/>
    <p:sldId id="259" r:id="rId5"/>
    <p:sldId id="260" r:id="rId6"/>
    <p:sldId id="261" r:id="rId7"/>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p:scale>
          <a:sx n="74" d="100"/>
          <a:sy n="74" d="100"/>
        </p:scale>
        <p:origin x="-582" y="-90"/>
      </p:cViewPr>
      <p:guideLst>
        <p:guide orient="horz" pos="2160"/>
        <p:guide pos="384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8" name="Picture 7" descr="C2-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Title 1"/>
          <p:cNvSpPr>
            <a:spLocks noGrp="1"/>
          </p:cNvSpPr>
          <p:nvPr>
            <p:ph type="ctrTitle"/>
          </p:nvPr>
        </p:nvSpPr>
        <p:spPr>
          <a:xfrm>
            <a:off x="1371600" y="1803405"/>
            <a:ext cx="9448800" cy="1825096"/>
          </a:xfrm>
        </p:spPr>
        <p:txBody>
          <a:bodyPr anchor="b">
            <a:normAutofit/>
          </a:bodyPr>
          <a:lstStyle>
            <a:lvl1pPr algn="l">
              <a:defRPr sz="6000"/>
            </a:lvl1pPr>
          </a:lstStyle>
          <a:p>
            <a:r>
              <a:rPr lang="en-US" smtClean="0"/>
              <a:t>Click to edit Master title style</a:t>
            </a:r>
            <a:endParaRPr lang="en-US" dirty="0"/>
          </a:p>
        </p:txBody>
      </p:sp>
      <p:sp>
        <p:nvSpPr>
          <p:cNvPr id="3" name="Subtitle 2"/>
          <p:cNvSpPr>
            <a:spLocks noGrp="1"/>
          </p:cNvSpPr>
          <p:nvPr>
            <p:ph type="subTitle" idx="1"/>
          </p:nvPr>
        </p:nvSpPr>
        <p:spPr>
          <a:xfrm>
            <a:off x="1371600" y="3632201"/>
            <a:ext cx="9448800" cy="685800"/>
          </a:xfrm>
        </p:spPr>
        <p:txBody>
          <a:bodyPr>
            <a:normAutofit/>
          </a:bodyPr>
          <a:lstStyle>
            <a:lvl1pPr marL="0" indent="0" algn="l">
              <a:buNone/>
              <a:defRPr sz="20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sp>
        <p:nvSpPr>
          <p:cNvPr id="4" name="Date Placeholder 3"/>
          <p:cNvSpPr>
            <a:spLocks noGrp="1"/>
          </p:cNvSpPr>
          <p:nvPr>
            <p:ph type="dt" sz="half" idx="10"/>
          </p:nvPr>
        </p:nvSpPr>
        <p:spPr>
          <a:xfrm>
            <a:off x="7909561" y="4314328"/>
            <a:ext cx="2910840" cy="374642"/>
          </a:xfrm>
        </p:spPr>
        <p:txBody>
          <a:bodyPr/>
          <a:lstStyle/>
          <a:p>
            <a:fld id="{48A87A34-81AB-432B-8DAE-1953F412C126}" type="datetimeFigureOut">
              <a:rPr lang="en-US" dirty="0"/>
              <a:t>5/24/2017</a:t>
            </a:fld>
            <a:endParaRPr lang="en-US" dirty="0"/>
          </a:p>
        </p:txBody>
      </p:sp>
      <p:sp>
        <p:nvSpPr>
          <p:cNvPr id="5" name="Footer Placeholder 4"/>
          <p:cNvSpPr>
            <a:spLocks noGrp="1"/>
          </p:cNvSpPr>
          <p:nvPr>
            <p:ph type="ftr" sz="quarter" idx="11"/>
          </p:nvPr>
        </p:nvSpPr>
        <p:spPr>
          <a:xfrm>
            <a:off x="1371600" y="4323845"/>
            <a:ext cx="6400800" cy="365125"/>
          </a:xfrm>
        </p:spPr>
        <p:txBody>
          <a:bodyPr/>
          <a:lstStyle/>
          <a:p>
            <a:endParaRPr lang="en-US" dirty="0"/>
          </a:p>
        </p:txBody>
      </p:sp>
      <p:sp>
        <p:nvSpPr>
          <p:cNvPr id="6" name="Slide Number Placeholder 5"/>
          <p:cNvSpPr>
            <a:spLocks noGrp="1"/>
          </p:cNvSpPr>
          <p:nvPr>
            <p:ph type="sldNum" sz="quarter" idx="12"/>
          </p:nvPr>
        </p:nvSpPr>
        <p:spPr>
          <a:xfrm>
            <a:off x="8077200" y="1430866"/>
            <a:ext cx="2743200" cy="365125"/>
          </a:xfrm>
        </p:spPr>
        <p:txBody>
          <a:bodyPr/>
          <a:lstStyle/>
          <a:p>
            <a:fld id="{6D22F896-40B5-4ADD-8801-0D06FADFA095}" type="slidenum">
              <a:rPr lang="en-US" dirty="0"/>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48A87A34-81AB-432B-8DAE-1953F412C126}" type="datetimeFigureOut">
              <a:rPr lang="en-US" dirty="0"/>
              <a:t>5/24/2017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pic>
        <p:nvPicPr>
          <p:cNvPr id="8" name="Picture 7" descr="C2-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Title 1"/>
          <p:cNvSpPr>
            <a:spLocks noGrp="1"/>
          </p:cNvSpPr>
          <p:nvPr>
            <p:ph type="title"/>
          </p:nvPr>
        </p:nvSpPr>
        <p:spPr>
          <a:xfrm>
            <a:off x="685800" y="753533"/>
            <a:ext cx="10820399" cy="2801935"/>
          </a:xfrm>
        </p:spPr>
        <p:txBody>
          <a:bodyPr anchor="b">
            <a:normAutofit/>
          </a:bodyPr>
          <a:lstStyle>
            <a:lvl1pPr algn="r">
              <a:defRPr sz="4000"/>
            </a:lvl1pPr>
          </a:lstStyle>
          <a:p>
            <a:r>
              <a:rPr lang="en-US" smtClean="0"/>
              <a:t>Click to edit Master title style</a:t>
            </a:r>
            <a:endParaRPr lang="en-US" dirty="0"/>
          </a:p>
        </p:txBody>
      </p:sp>
      <p:sp>
        <p:nvSpPr>
          <p:cNvPr id="3" name="Text Placeholder 2"/>
          <p:cNvSpPr>
            <a:spLocks noGrp="1"/>
          </p:cNvSpPr>
          <p:nvPr>
            <p:ph type="body" idx="1"/>
          </p:nvPr>
        </p:nvSpPr>
        <p:spPr>
          <a:xfrm>
            <a:off x="1024467" y="3641725"/>
            <a:ext cx="10490200" cy="955675"/>
          </a:xfrm>
        </p:spPr>
        <p:txBody>
          <a:bodyPr>
            <a:normAutofit/>
          </a:bodyPr>
          <a:lstStyle>
            <a:lvl1pPr marL="0" indent="0" algn="r">
              <a:buNone/>
              <a:defRPr sz="22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a:xfrm>
            <a:off x="7814452" y="381000"/>
            <a:ext cx="2910840" cy="365125"/>
          </a:xfrm>
        </p:spPr>
        <p:txBody>
          <a:bodyPr/>
          <a:lstStyle>
            <a:lvl1pPr algn="r">
              <a:defRPr/>
            </a:lvl1pPr>
          </a:lstStyle>
          <a:p>
            <a:fld id="{48A87A34-81AB-432B-8DAE-1953F412C126}" type="datetimeFigureOut">
              <a:rPr lang="en-US" dirty="0"/>
              <a:pPr/>
              <a:t>5/24/2017</a:t>
            </a:fld>
            <a:endParaRPr lang="en-US" dirty="0"/>
          </a:p>
        </p:txBody>
      </p:sp>
      <p:sp>
        <p:nvSpPr>
          <p:cNvPr id="5" name="Footer Placeholder 4"/>
          <p:cNvSpPr>
            <a:spLocks noGrp="1"/>
          </p:cNvSpPr>
          <p:nvPr>
            <p:ph type="ftr" sz="quarter" idx="11"/>
          </p:nvPr>
        </p:nvSpPr>
        <p:spPr>
          <a:xfrm>
            <a:off x="685800" y="381001"/>
            <a:ext cx="6991492" cy="364065"/>
          </a:xfrm>
        </p:spPr>
        <p:txBody>
          <a:bodyPr/>
          <a:lstStyle/>
          <a:p>
            <a:endParaRPr lang="en-US" dirty="0"/>
          </a:p>
        </p:txBody>
      </p:sp>
      <p:sp>
        <p:nvSpPr>
          <p:cNvPr id="6" name="Slide Number Placeholder 5"/>
          <p:cNvSpPr>
            <a:spLocks noGrp="1"/>
          </p:cNvSpPr>
          <p:nvPr>
            <p:ph type="sldNum" sz="quarter" idx="12"/>
          </p:nvPr>
        </p:nvSpPr>
        <p:spPr>
          <a:xfrm>
            <a:off x="10862452" y="381000"/>
            <a:ext cx="643748" cy="365125"/>
          </a:xfrm>
        </p:spPr>
        <p:txBody>
          <a:bodyPr/>
          <a:lstStyle/>
          <a:p>
            <a:fld id="{6D22F896-40B5-4ADD-8801-0D06FADFA095}" type="slidenum">
              <a:rPr lang="en-US" dirty="0"/>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85800" y="2194559"/>
            <a:ext cx="5334000" cy="402412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172200" y="2194559"/>
            <a:ext cx="5334000" cy="402412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48A87A34-81AB-432B-8DAE-1953F412C126}" type="datetimeFigureOut">
              <a:rPr lang="en-US" dirty="0"/>
              <a:t>5/24/2017</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2895600" y="762000"/>
            <a:ext cx="8610600" cy="1295400"/>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914409" y="2183802"/>
            <a:ext cx="5079991" cy="823912"/>
          </a:xfrm>
        </p:spPr>
        <p:txBody>
          <a:bodyPr anchor="b">
            <a:normAutofit/>
          </a:bodyPr>
          <a:lstStyle>
            <a:lvl1pPr marL="0" indent="0">
              <a:buNone/>
              <a:defRPr sz="28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85800" y="3132666"/>
            <a:ext cx="5311775" cy="3086019"/>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400800" y="2183802"/>
            <a:ext cx="5105400" cy="823912"/>
          </a:xfrm>
        </p:spPr>
        <p:txBody>
          <a:bodyPr anchor="b">
            <a:normAutofit/>
          </a:bodyPr>
          <a:lstStyle>
            <a:lvl1pPr marL="0" indent="0">
              <a:buNone/>
              <a:defRPr sz="28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72200" y="3132666"/>
            <a:ext cx="5334000" cy="3086019"/>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48A87A34-81AB-432B-8DAE-1953F412C126}" type="datetimeFigureOut">
              <a:rPr lang="en-US" dirty="0"/>
              <a:t>5/24/2017</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48A87A34-81AB-432B-8DAE-1953F412C126}" type="datetimeFigureOut">
              <a:rPr lang="en-US" dirty="0"/>
              <a:t>5/24/2017</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8A87A34-81AB-432B-8DAE-1953F412C126}" type="datetimeFigureOut">
              <a:rPr lang="en-US" dirty="0"/>
              <a:t>5/24/2017</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1524000"/>
            <a:ext cx="4114800" cy="1600200"/>
          </a:xfrm>
        </p:spPr>
        <p:txBody>
          <a:bodyPr anchor="b"/>
          <a:lstStyle>
            <a:lvl1pPr algn="l">
              <a:defRPr sz="3200"/>
            </a:lvl1pPr>
          </a:lstStyle>
          <a:p>
            <a:r>
              <a:rPr lang="en-US" smtClean="0"/>
              <a:t>Click to edit Master title style</a:t>
            </a:r>
            <a:endParaRPr lang="en-US" dirty="0"/>
          </a:p>
        </p:txBody>
      </p:sp>
      <p:sp>
        <p:nvSpPr>
          <p:cNvPr id="3" name="Content Placeholder 2"/>
          <p:cNvSpPr>
            <a:spLocks noGrp="1"/>
          </p:cNvSpPr>
          <p:nvPr>
            <p:ph idx="1"/>
          </p:nvPr>
        </p:nvSpPr>
        <p:spPr>
          <a:xfrm>
            <a:off x="4995582" y="746759"/>
            <a:ext cx="6510618" cy="5471925"/>
          </a:xfrm>
        </p:spPr>
        <p:txBody>
          <a:bodyPr anchor="ct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85800" y="3124199"/>
            <a:ext cx="4114800" cy="3094485"/>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8A87A34-81AB-432B-8DAE-1953F412C126}" type="datetimeFigureOut">
              <a:rPr lang="en-US" dirty="0"/>
              <a:t>5/24/2017</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1524000"/>
            <a:ext cx="6873240" cy="1600200"/>
          </a:xfrm>
        </p:spPr>
        <p:txBody>
          <a:bodyPr anchor="b"/>
          <a:lstStyle>
            <a:lvl1pPr algn="l">
              <a:defRPr sz="32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7861238" y="751241"/>
            <a:ext cx="3644962" cy="5467443"/>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685800" y="3124199"/>
            <a:ext cx="6873240" cy="3094485"/>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8A87A34-81AB-432B-8DAE-1953F412C126}" type="datetimeFigureOut">
              <a:rPr lang="en-US" dirty="0"/>
              <a:t>5/24/2017</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777" y="4697360"/>
            <a:ext cx="10822034" cy="819355"/>
          </a:xfrm>
        </p:spPr>
        <p:txBody>
          <a:bodyPr anchor="b"/>
          <a:lstStyle>
            <a:lvl1pPr algn="l">
              <a:defRPr sz="32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81727" y="941439"/>
            <a:ext cx="10821840" cy="3478161"/>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685800" y="5516715"/>
            <a:ext cx="10820400" cy="701969"/>
          </a:xfrm>
        </p:spPr>
        <p:txBody>
          <a:bodyPr/>
          <a:lstStyle>
            <a:lvl1pPr marL="0" indent="0" algn="l">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8A87A34-81AB-432B-8DAE-1953F412C126}" type="datetimeFigureOut">
              <a:rPr lang="en-US" dirty="0"/>
              <a:t>5/24/2017</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preserve="1">
  <p:cSld name="Title and Caption">
    <p:spTree>
      <p:nvGrpSpPr>
        <p:cNvPr id="1" name=""/>
        <p:cNvGrpSpPr/>
        <p:nvPr/>
      </p:nvGrpSpPr>
      <p:grpSpPr>
        <a:xfrm>
          <a:off x="0" y="0"/>
          <a:ext cx="0" cy="0"/>
          <a:chOff x="0" y="0"/>
          <a:chExt cx="0" cy="0"/>
        </a:xfrm>
      </p:grpSpPr>
      <p:pic>
        <p:nvPicPr>
          <p:cNvPr id="9" name="Picture 8" descr="C2-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Title 1"/>
          <p:cNvSpPr>
            <a:spLocks noGrp="1"/>
          </p:cNvSpPr>
          <p:nvPr>
            <p:ph type="title"/>
          </p:nvPr>
        </p:nvSpPr>
        <p:spPr>
          <a:xfrm>
            <a:off x="685800" y="753532"/>
            <a:ext cx="10820400" cy="2802467"/>
          </a:xfrm>
        </p:spPr>
        <p:txBody>
          <a:bodyPr anchor="ctr"/>
          <a:lstStyle>
            <a:lvl1pPr algn="l">
              <a:defRPr sz="3200"/>
            </a:lvl1pPr>
          </a:lstStyle>
          <a:p>
            <a:r>
              <a:rPr lang="en-US" smtClean="0"/>
              <a:t>Click to edit Master title style</a:t>
            </a:r>
            <a:endParaRPr lang="en-US" dirty="0"/>
          </a:p>
        </p:txBody>
      </p:sp>
      <p:sp>
        <p:nvSpPr>
          <p:cNvPr id="4" name="Text Placeholder 3"/>
          <p:cNvSpPr>
            <a:spLocks noGrp="1"/>
          </p:cNvSpPr>
          <p:nvPr>
            <p:ph type="body" sz="half" idx="2"/>
          </p:nvPr>
        </p:nvSpPr>
        <p:spPr>
          <a:xfrm>
            <a:off x="1024467" y="3649133"/>
            <a:ext cx="10130516" cy="999067"/>
          </a:xfrm>
        </p:spPr>
        <p:txBody>
          <a:bodyPr anchor="ct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a:xfrm>
            <a:off x="7814452" y="381000"/>
            <a:ext cx="2910840" cy="365125"/>
          </a:xfrm>
        </p:spPr>
        <p:txBody>
          <a:bodyPr/>
          <a:lstStyle>
            <a:lvl1pPr algn="r">
              <a:defRPr/>
            </a:lvl1pPr>
          </a:lstStyle>
          <a:p>
            <a:fld id="{48A87A34-81AB-432B-8DAE-1953F412C126}" type="datetimeFigureOut">
              <a:rPr lang="en-US" dirty="0"/>
              <a:pPr/>
              <a:t>5/24/2017</a:t>
            </a:fld>
            <a:endParaRPr lang="en-US" dirty="0"/>
          </a:p>
        </p:txBody>
      </p:sp>
      <p:sp>
        <p:nvSpPr>
          <p:cNvPr id="6" name="Footer Placeholder 5"/>
          <p:cNvSpPr>
            <a:spLocks noGrp="1"/>
          </p:cNvSpPr>
          <p:nvPr>
            <p:ph type="ftr" sz="quarter" idx="11"/>
          </p:nvPr>
        </p:nvSpPr>
        <p:spPr>
          <a:xfrm>
            <a:off x="685800" y="379941"/>
            <a:ext cx="6991492" cy="365125"/>
          </a:xfrm>
        </p:spPr>
        <p:txBody>
          <a:bodyPr/>
          <a:lstStyle/>
          <a:p>
            <a:endParaRPr lang="en-US" dirty="0"/>
          </a:p>
        </p:txBody>
      </p:sp>
      <p:sp>
        <p:nvSpPr>
          <p:cNvPr id="7" name="Slide Number Placeholder 6"/>
          <p:cNvSpPr>
            <a:spLocks noGrp="1"/>
          </p:cNvSpPr>
          <p:nvPr>
            <p:ph type="sldNum" sz="quarter" idx="12"/>
          </p:nvPr>
        </p:nvSpPr>
        <p:spPr>
          <a:xfrm>
            <a:off x="10862452" y="381000"/>
            <a:ext cx="643748" cy="365125"/>
          </a:xfrm>
        </p:spPr>
        <p:txBody>
          <a:bodyPr/>
          <a:lstStyle/>
          <a:p>
            <a:fld id="{6D22F896-40B5-4ADD-8801-0D06FADFA095}" type="slidenum">
              <a:rPr lang="en-US" dirty="0"/>
              <a:t>‹#›</a:t>
            </a:fld>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preserve="1">
  <p:cSld name="Quote with Caption">
    <p:spTree>
      <p:nvGrpSpPr>
        <p:cNvPr id="1" name=""/>
        <p:cNvGrpSpPr/>
        <p:nvPr/>
      </p:nvGrpSpPr>
      <p:grpSpPr>
        <a:xfrm>
          <a:off x="0" y="0"/>
          <a:ext cx="0" cy="0"/>
          <a:chOff x="0" y="0"/>
          <a:chExt cx="0" cy="0"/>
        </a:xfrm>
      </p:grpSpPr>
      <p:pic>
        <p:nvPicPr>
          <p:cNvPr id="11" name="Picture 10" descr="C2-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Title 1"/>
          <p:cNvSpPr>
            <a:spLocks noGrp="1"/>
          </p:cNvSpPr>
          <p:nvPr>
            <p:ph type="title"/>
          </p:nvPr>
        </p:nvSpPr>
        <p:spPr>
          <a:xfrm>
            <a:off x="1024467" y="753533"/>
            <a:ext cx="10151533" cy="2604495"/>
          </a:xfrm>
        </p:spPr>
        <p:txBody>
          <a:bodyPr anchor="ctr"/>
          <a:lstStyle>
            <a:lvl1pPr algn="l">
              <a:defRPr sz="3200"/>
            </a:lvl1pPr>
          </a:lstStyle>
          <a:p>
            <a:r>
              <a:rPr lang="en-US" smtClean="0"/>
              <a:t>Click to edit Master title style</a:t>
            </a:r>
            <a:endParaRPr lang="en-US" dirty="0"/>
          </a:p>
        </p:txBody>
      </p:sp>
      <p:sp>
        <p:nvSpPr>
          <p:cNvPr id="12" name="Text Placeholder 3"/>
          <p:cNvSpPr>
            <a:spLocks noGrp="1"/>
          </p:cNvSpPr>
          <p:nvPr>
            <p:ph type="body" sz="half" idx="13"/>
          </p:nvPr>
        </p:nvSpPr>
        <p:spPr>
          <a:xfrm>
            <a:off x="1303865" y="3365556"/>
            <a:ext cx="9592736" cy="444443"/>
          </a:xfrm>
        </p:spPr>
        <p:txBody>
          <a:bodyPr anchor="t">
            <a:normAutofit/>
          </a:bodyPr>
          <a:lstStyle>
            <a:lvl1pPr marL="0" indent="0">
              <a:buNone/>
              <a:defRPr sz="14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4" name="Text Placeholder 3"/>
          <p:cNvSpPr>
            <a:spLocks noGrp="1"/>
          </p:cNvSpPr>
          <p:nvPr>
            <p:ph type="body" sz="half" idx="2"/>
          </p:nvPr>
        </p:nvSpPr>
        <p:spPr>
          <a:xfrm>
            <a:off x="1024467" y="3959862"/>
            <a:ext cx="10151533" cy="679871"/>
          </a:xfrm>
        </p:spPr>
        <p:txBody>
          <a:bodyPr anchor="ctr">
            <a:normAutofit/>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a:xfrm>
            <a:off x="7814452" y="381000"/>
            <a:ext cx="2910840" cy="365125"/>
          </a:xfrm>
        </p:spPr>
        <p:txBody>
          <a:bodyPr/>
          <a:lstStyle>
            <a:lvl1pPr algn="r">
              <a:defRPr/>
            </a:lvl1pPr>
          </a:lstStyle>
          <a:p>
            <a:fld id="{48A87A34-81AB-432B-8DAE-1953F412C126}" type="datetimeFigureOut">
              <a:rPr lang="en-US" dirty="0"/>
              <a:pPr/>
              <a:t>5/24/2017</a:t>
            </a:fld>
            <a:endParaRPr lang="en-US" dirty="0"/>
          </a:p>
        </p:txBody>
      </p:sp>
      <p:sp>
        <p:nvSpPr>
          <p:cNvPr id="6" name="Footer Placeholder 5"/>
          <p:cNvSpPr>
            <a:spLocks noGrp="1"/>
          </p:cNvSpPr>
          <p:nvPr>
            <p:ph type="ftr" sz="quarter" idx="11"/>
          </p:nvPr>
        </p:nvSpPr>
        <p:spPr>
          <a:xfrm>
            <a:off x="685800" y="379941"/>
            <a:ext cx="6991492" cy="365125"/>
          </a:xfrm>
        </p:spPr>
        <p:txBody>
          <a:bodyPr/>
          <a:lstStyle/>
          <a:p>
            <a:endParaRPr lang="en-US" dirty="0"/>
          </a:p>
        </p:txBody>
      </p:sp>
      <p:sp>
        <p:nvSpPr>
          <p:cNvPr id="7" name="Slide Number Placeholder 6"/>
          <p:cNvSpPr>
            <a:spLocks noGrp="1"/>
          </p:cNvSpPr>
          <p:nvPr>
            <p:ph type="sldNum" sz="quarter" idx="12"/>
          </p:nvPr>
        </p:nvSpPr>
        <p:spPr>
          <a:xfrm>
            <a:off x="10862452" y="381000"/>
            <a:ext cx="643748" cy="365125"/>
          </a:xfrm>
        </p:spPr>
        <p:txBody>
          <a:bodyPr/>
          <a:lstStyle/>
          <a:p>
            <a:fld id="{6D22F896-40B5-4ADD-8801-0D06FADFA095}" type="slidenum">
              <a:rPr lang="en-US" dirty="0"/>
              <a:t>‹#›</a:t>
            </a:fld>
            <a:endParaRPr lang="en-US" dirty="0"/>
          </a:p>
        </p:txBody>
      </p:sp>
      <p:sp>
        <p:nvSpPr>
          <p:cNvPr id="9" name="TextBox 8"/>
          <p:cNvSpPr txBox="1"/>
          <p:nvPr/>
        </p:nvSpPr>
        <p:spPr>
          <a:xfrm>
            <a:off x="476250" y="933450"/>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0" name="TextBox 9"/>
          <p:cNvSpPr txBox="1"/>
          <p:nvPr/>
        </p:nvSpPr>
        <p:spPr>
          <a:xfrm>
            <a:off x="10984230" y="2701290"/>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preserve="1">
  <p:cSld name="Name Card">
    <p:spTree>
      <p:nvGrpSpPr>
        <p:cNvPr id="1" name=""/>
        <p:cNvGrpSpPr/>
        <p:nvPr/>
      </p:nvGrpSpPr>
      <p:grpSpPr>
        <a:xfrm>
          <a:off x="0" y="0"/>
          <a:ext cx="0" cy="0"/>
          <a:chOff x="0" y="0"/>
          <a:chExt cx="0" cy="0"/>
        </a:xfrm>
      </p:grpSpPr>
      <p:pic>
        <p:nvPicPr>
          <p:cNvPr id="8" name="Picture 7" descr="C2-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Title 1"/>
          <p:cNvSpPr>
            <a:spLocks noGrp="1"/>
          </p:cNvSpPr>
          <p:nvPr>
            <p:ph type="title"/>
          </p:nvPr>
        </p:nvSpPr>
        <p:spPr>
          <a:xfrm>
            <a:off x="1024495" y="1124701"/>
            <a:ext cx="10146186" cy="2511835"/>
          </a:xfrm>
        </p:spPr>
        <p:txBody>
          <a:bodyPr anchor="b"/>
          <a:lstStyle>
            <a:lvl1pPr algn="l">
              <a:defRPr sz="3200"/>
            </a:lvl1pPr>
          </a:lstStyle>
          <a:p>
            <a:r>
              <a:rPr lang="en-US" smtClean="0"/>
              <a:t>Click to edit Master title style</a:t>
            </a:r>
            <a:endParaRPr lang="en-US" dirty="0"/>
          </a:p>
        </p:txBody>
      </p:sp>
      <p:sp>
        <p:nvSpPr>
          <p:cNvPr id="4" name="Text Placeholder 3"/>
          <p:cNvSpPr>
            <a:spLocks noGrp="1"/>
          </p:cNvSpPr>
          <p:nvPr>
            <p:ph type="body" sz="half" idx="2"/>
          </p:nvPr>
        </p:nvSpPr>
        <p:spPr>
          <a:xfrm>
            <a:off x="1024467" y="3648315"/>
            <a:ext cx="10144654" cy="999885"/>
          </a:xfrm>
        </p:spPr>
        <p:txBody>
          <a:bodyPr anchor="t"/>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a:xfrm>
            <a:off x="7814452" y="378883"/>
            <a:ext cx="2910840" cy="365125"/>
          </a:xfrm>
        </p:spPr>
        <p:txBody>
          <a:bodyPr/>
          <a:lstStyle>
            <a:lvl1pPr algn="r">
              <a:defRPr/>
            </a:lvl1pPr>
          </a:lstStyle>
          <a:p>
            <a:fld id="{48A87A34-81AB-432B-8DAE-1953F412C126}" type="datetimeFigureOut">
              <a:rPr lang="en-US" dirty="0"/>
              <a:pPr/>
              <a:t>5/24/2017</a:t>
            </a:fld>
            <a:endParaRPr lang="en-US" dirty="0"/>
          </a:p>
        </p:txBody>
      </p:sp>
      <p:sp>
        <p:nvSpPr>
          <p:cNvPr id="6" name="Footer Placeholder 5"/>
          <p:cNvSpPr>
            <a:spLocks noGrp="1"/>
          </p:cNvSpPr>
          <p:nvPr>
            <p:ph type="ftr" sz="quarter" idx="11"/>
          </p:nvPr>
        </p:nvSpPr>
        <p:spPr>
          <a:xfrm>
            <a:off x="685800" y="378883"/>
            <a:ext cx="6991492" cy="365125"/>
          </a:xfrm>
        </p:spPr>
        <p:txBody>
          <a:bodyPr/>
          <a:lstStyle/>
          <a:p>
            <a:endParaRPr lang="en-US" dirty="0"/>
          </a:p>
        </p:txBody>
      </p:sp>
      <p:sp>
        <p:nvSpPr>
          <p:cNvPr id="7" name="Slide Number Placeholder 6"/>
          <p:cNvSpPr>
            <a:spLocks noGrp="1"/>
          </p:cNvSpPr>
          <p:nvPr>
            <p:ph type="sldNum" sz="quarter" idx="12"/>
          </p:nvPr>
        </p:nvSpPr>
        <p:spPr>
          <a:xfrm>
            <a:off x="10862452" y="381000"/>
            <a:ext cx="643748" cy="365125"/>
          </a:xfrm>
        </p:spPr>
        <p:txBody>
          <a:bodyPr/>
          <a:lstStyle/>
          <a:p>
            <a:fld id="{6D22F896-40B5-4ADD-8801-0D06FADFA095}" type="slidenum">
              <a:rPr lang="en-US" dirty="0"/>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15" name="Title 1"/>
          <p:cNvSpPr>
            <a:spLocks noGrp="1"/>
          </p:cNvSpPr>
          <p:nvPr>
            <p:ph type="title"/>
          </p:nvPr>
        </p:nvSpPr>
        <p:spPr>
          <a:xfrm>
            <a:off x="2895600" y="761999"/>
            <a:ext cx="8610599" cy="1303867"/>
          </a:xfrm>
        </p:spPr>
        <p:txBody>
          <a:bodyPr/>
          <a:lstStyle/>
          <a:p>
            <a:r>
              <a:rPr lang="en-US" smtClean="0"/>
              <a:t>Click to edit Master title style</a:t>
            </a:r>
            <a:endParaRPr lang="en-US" dirty="0"/>
          </a:p>
        </p:txBody>
      </p:sp>
      <p:sp>
        <p:nvSpPr>
          <p:cNvPr id="7" name="Text Placeholder 2"/>
          <p:cNvSpPr>
            <a:spLocks noGrp="1"/>
          </p:cNvSpPr>
          <p:nvPr>
            <p:ph type="body" idx="1"/>
          </p:nvPr>
        </p:nvSpPr>
        <p:spPr>
          <a:xfrm>
            <a:off x="685800" y="2202080"/>
            <a:ext cx="3456432" cy="617320"/>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8" name="Text Placeholder 3"/>
          <p:cNvSpPr>
            <a:spLocks noGrp="1"/>
          </p:cNvSpPr>
          <p:nvPr>
            <p:ph type="body" sz="half" idx="15"/>
          </p:nvPr>
        </p:nvSpPr>
        <p:spPr>
          <a:xfrm>
            <a:off x="685799" y="2904565"/>
            <a:ext cx="3456432" cy="331413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9" name="Text Placeholder 4"/>
          <p:cNvSpPr>
            <a:spLocks noGrp="1"/>
          </p:cNvSpPr>
          <p:nvPr>
            <p:ph type="body" sz="quarter" idx="3"/>
          </p:nvPr>
        </p:nvSpPr>
        <p:spPr>
          <a:xfrm>
            <a:off x="4368800" y="2201333"/>
            <a:ext cx="3456432" cy="626534"/>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0" name="Text Placeholder 3"/>
          <p:cNvSpPr>
            <a:spLocks noGrp="1"/>
          </p:cNvSpPr>
          <p:nvPr>
            <p:ph type="body" sz="half" idx="16"/>
          </p:nvPr>
        </p:nvSpPr>
        <p:spPr>
          <a:xfrm>
            <a:off x="4366858" y="2904067"/>
            <a:ext cx="3456432" cy="331461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11" name="Text Placeholder 4"/>
          <p:cNvSpPr>
            <a:spLocks noGrp="1"/>
          </p:cNvSpPr>
          <p:nvPr>
            <p:ph type="body" sz="quarter" idx="13"/>
          </p:nvPr>
        </p:nvSpPr>
        <p:spPr>
          <a:xfrm>
            <a:off x="8051800" y="2192866"/>
            <a:ext cx="3456432" cy="626534"/>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2" name="Text Placeholder 3"/>
          <p:cNvSpPr>
            <a:spLocks noGrp="1"/>
          </p:cNvSpPr>
          <p:nvPr>
            <p:ph type="body" sz="half" idx="17"/>
          </p:nvPr>
        </p:nvSpPr>
        <p:spPr>
          <a:xfrm>
            <a:off x="8051801" y="2904565"/>
            <a:ext cx="3456432" cy="331413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3" name="Date Placeholder 2"/>
          <p:cNvSpPr>
            <a:spLocks noGrp="1"/>
          </p:cNvSpPr>
          <p:nvPr>
            <p:ph type="dt" sz="half" idx="10"/>
          </p:nvPr>
        </p:nvSpPr>
        <p:spPr/>
        <p:txBody>
          <a:bodyPr/>
          <a:lstStyle/>
          <a:p>
            <a:fld id="{48A87A34-81AB-432B-8DAE-1953F412C126}" type="datetimeFigureOut">
              <a:rPr lang="en-US" dirty="0"/>
              <a:t>5/24/2017</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sp>
        <p:nvSpPr>
          <p:cNvPr id="30" name="Title 1"/>
          <p:cNvSpPr>
            <a:spLocks noGrp="1"/>
          </p:cNvSpPr>
          <p:nvPr>
            <p:ph type="title"/>
          </p:nvPr>
        </p:nvSpPr>
        <p:spPr>
          <a:xfrm>
            <a:off x="2895600" y="762000"/>
            <a:ext cx="8610599" cy="1295400"/>
          </a:xfrm>
        </p:spPr>
        <p:txBody>
          <a:bodyPr/>
          <a:lstStyle/>
          <a:p>
            <a:r>
              <a:rPr lang="en-US" smtClean="0"/>
              <a:t>Click to edit Master title style</a:t>
            </a:r>
            <a:endParaRPr lang="en-US" dirty="0"/>
          </a:p>
        </p:txBody>
      </p:sp>
      <p:sp>
        <p:nvSpPr>
          <p:cNvPr id="19" name="Text Placeholder 2"/>
          <p:cNvSpPr>
            <a:spLocks noGrp="1"/>
          </p:cNvSpPr>
          <p:nvPr>
            <p:ph type="body" idx="1"/>
          </p:nvPr>
        </p:nvSpPr>
        <p:spPr>
          <a:xfrm>
            <a:off x="688618" y="4191000"/>
            <a:ext cx="3451582" cy="682765"/>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20" name="Picture Placeholder 2"/>
          <p:cNvSpPr>
            <a:spLocks noGrp="1" noChangeAspect="1"/>
          </p:cNvSpPr>
          <p:nvPr>
            <p:ph type="pic" idx="15"/>
          </p:nvPr>
        </p:nvSpPr>
        <p:spPr>
          <a:xfrm>
            <a:off x="688618" y="2362200"/>
            <a:ext cx="3451582"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1" name="Text Placeholder 3"/>
          <p:cNvSpPr>
            <a:spLocks noGrp="1"/>
          </p:cNvSpPr>
          <p:nvPr>
            <p:ph type="body" sz="half" idx="18"/>
          </p:nvPr>
        </p:nvSpPr>
        <p:spPr>
          <a:xfrm>
            <a:off x="688618" y="4873764"/>
            <a:ext cx="3451582" cy="1344921"/>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22" name="Text Placeholder 4"/>
          <p:cNvSpPr>
            <a:spLocks noGrp="1"/>
          </p:cNvSpPr>
          <p:nvPr>
            <p:ph type="body" sz="quarter" idx="3"/>
          </p:nvPr>
        </p:nvSpPr>
        <p:spPr>
          <a:xfrm>
            <a:off x="4374263" y="4191000"/>
            <a:ext cx="3448935" cy="682765"/>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23" name="Picture Placeholder 2"/>
          <p:cNvSpPr>
            <a:spLocks noGrp="1" noChangeAspect="1"/>
          </p:cNvSpPr>
          <p:nvPr>
            <p:ph type="pic" idx="21"/>
          </p:nvPr>
        </p:nvSpPr>
        <p:spPr>
          <a:xfrm>
            <a:off x="4374263" y="2362200"/>
            <a:ext cx="3448936"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4" name="Text Placeholder 3"/>
          <p:cNvSpPr>
            <a:spLocks noGrp="1"/>
          </p:cNvSpPr>
          <p:nvPr>
            <p:ph type="body" sz="half" idx="19"/>
          </p:nvPr>
        </p:nvSpPr>
        <p:spPr>
          <a:xfrm>
            <a:off x="4374264" y="4873763"/>
            <a:ext cx="3448935" cy="1344921"/>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25" name="Text Placeholder 4"/>
          <p:cNvSpPr>
            <a:spLocks noGrp="1"/>
          </p:cNvSpPr>
          <p:nvPr>
            <p:ph type="body" sz="quarter" idx="13"/>
          </p:nvPr>
        </p:nvSpPr>
        <p:spPr>
          <a:xfrm>
            <a:off x="8049731" y="4191000"/>
            <a:ext cx="3456469" cy="682765"/>
          </a:xfrm>
        </p:spPr>
        <p:txBody>
          <a:bodyPr anchor="b">
            <a:noAutofit/>
          </a:bodyPr>
          <a:lstStyle>
            <a:lvl1pPr marL="0" indent="0">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26" name="Picture Placeholder 2"/>
          <p:cNvSpPr>
            <a:spLocks noGrp="1" noChangeAspect="1"/>
          </p:cNvSpPr>
          <p:nvPr>
            <p:ph type="pic" idx="22"/>
          </p:nvPr>
        </p:nvSpPr>
        <p:spPr>
          <a:xfrm>
            <a:off x="8049855" y="2362200"/>
            <a:ext cx="3447878" cy="1524000"/>
          </a:xfrm>
          <a:prstGeom prst="roundRect">
            <a:avLst>
              <a:gd name="adj" fmla="val 0"/>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7" name="Text Placeholder 3"/>
          <p:cNvSpPr>
            <a:spLocks noGrp="1"/>
          </p:cNvSpPr>
          <p:nvPr>
            <p:ph type="body" sz="half" idx="20"/>
          </p:nvPr>
        </p:nvSpPr>
        <p:spPr>
          <a:xfrm>
            <a:off x="8049731" y="4873761"/>
            <a:ext cx="3452445" cy="1344921"/>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3" name="Date Placeholder 2"/>
          <p:cNvSpPr>
            <a:spLocks noGrp="1"/>
          </p:cNvSpPr>
          <p:nvPr>
            <p:ph type="dt" sz="half" idx="10"/>
          </p:nvPr>
        </p:nvSpPr>
        <p:spPr/>
        <p:txBody>
          <a:bodyPr/>
          <a:lstStyle/>
          <a:p>
            <a:fld id="{48A87A34-81AB-432B-8DAE-1953F412C126}" type="datetimeFigureOut">
              <a:rPr lang="en-US" dirty="0"/>
              <a:t>5/24/2017</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85800" y="2194559"/>
            <a:ext cx="10820400" cy="40241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48A87A34-81AB-432B-8DAE-1953F412C126}" type="datetimeFigureOut">
              <a:rPr lang="en-US" dirty="0"/>
              <a:t>5/24/2017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22F896-40B5-4ADD-8801-0D06FADFA095}" type="slidenum">
              <a:rPr lang="en-US" dirty="0"/>
              <a:t>‹#›</a:t>
            </a:fld>
            <a:endParaRPr lang="en-US" dirty="0"/>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pic>
        <p:nvPicPr>
          <p:cNvPr id="9" name="Picture 8" descr="C2-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Vertical Title 1"/>
          <p:cNvSpPr>
            <a:spLocks noGrp="1"/>
          </p:cNvSpPr>
          <p:nvPr>
            <p:ph type="title" orient="vert"/>
          </p:nvPr>
        </p:nvSpPr>
        <p:spPr>
          <a:xfrm>
            <a:off x="9448800" y="745066"/>
            <a:ext cx="2057400" cy="3903133"/>
          </a:xfrm>
        </p:spPr>
        <p:txBody>
          <a:bodyPr vert="eaVert"/>
          <a:lstStyle>
            <a:lvl1pPr algn="l">
              <a:defRPr/>
            </a:lvl1pP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1024466" y="745067"/>
            <a:ext cx="8204201" cy="3903133"/>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a:xfrm>
            <a:off x="7814452" y="379941"/>
            <a:ext cx="2910840" cy="365125"/>
          </a:xfrm>
        </p:spPr>
        <p:txBody>
          <a:bodyPr/>
          <a:lstStyle>
            <a:lvl1pPr algn="r">
              <a:defRPr/>
            </a:lvl1pPr>
          </a:lstStyle>
          <a:p>
            <a:fld id="{48A87A34-81AB-432B-8DAE-1953F412C126}" type="datetimeFigureOut">
              <a:rPr lang="en-US" dirty="0"/>
              <a:pPr/>
              <a:t>5/24/2017</a:t>
            </a:fld>
            <a:endParaRPr lang="en-US" dirty="0"/>
          </a:p>
        </p:txBody>
      </p:sp>
      <p:sp>
        <p:nvSpPr>
          <p:cNvPr id="5" name="Footer Placeholder 4"/>
          <p:cNvSpPr>
            <a:spLocks noGrp="1"/>
          </p:cNvSpPr>
          <p:nvPr>
            <p:ph type="ftr" sz="quarter" idx="11"/>
          </p:nvPr>
        </p:nvSpPr>
        <p:spPr>
          <a:xfrm>
            <a:off x="685800" y="381000"/>
            <a:ext cx="6991492" cy="365125"/>
          </a:xfrm>
        </p:spPr>
        <p:txBody>
          <a:bodyPr/>
          <a:lstStyle/>
          <a:p>
            <a:endParaRPr lang="en-US" dirty="0"/>
          </a:p>
        </p:txBody>
      </p:sp>
      <p:sp>
        <p:nvSpPr>
          <p:cNvPr id="6" name="Slide Number Placeholder 5"/>
          <p:cNvSpPr>
            <a:spLocks noGrp="1"/>
          </p:cNvSpPr>
          <p:nvPr>
            <p:ph type="sldNum" sz="quarter" idx="12"/>
          </p:nvPr>
        </p:nvSpPr>
        <p:spPr>
          <a:xfrm>
            <a:off x="10862452" y="381000"/>
            <a:ext cx="643748" cy="365125"/>
          </a:xfrm>
        </p:spPr>
        <p:txBody>
          <a:bodyPr/>
          <a:lstStyle/>
          <a:p>
            <a:fld id="{6D22F896-40B5-4ADD-8801-0D06FADFA095}" type="slidenum">
              <a:rPr lang="en-US" dirty="0"/>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8" name="Picture 7" descr="C2-HD-TOP.png"/>
          <p:cNvPicPr>
            <a:picLocks noChangeAspect="1"/>
          </p:cNvPicPr>
          <p:nvPr/>
        </p:nvPicPr>
        <p:blipFill>
          <a:blip r:embed="rId19">
            <a:extLst>
              <a:ext uri="{28A0092B-C50C-407E-A947-70E740481C1C}">
                <a14:useLocalDpi xmlns:a14="http://schemas.microsoft.com/office/drawing/2010/main" val="0"/>
              </a:ext>
            </a:extLst>
          </a:blip>
          <a:stretch>
            <a:fillRect/>
          </a:stretch>
        </p:blipFill>
        <p:spPr>
          <a:xfrm>
            <a:off x="0" y="0"/>
            <a:ext cx="12192000" cy="1441450"/>
          </a:xfrm>
          <a:prstGeom prst="rect">
            <a:avLst/>
          </a:prstGeom>
        </p:spPr>
      </p:pic>
      <p:sp>
        <p:nvSpPr>
          <p:cNvPr id="2" name="Title Placeholder 1"/>
          <p:cNvSpPr>
            <a:spLocks noGrp="1"/>
          </p:cNvSpPr>
          <p:nvPr>
            <p:ph type="title"/>
          </p:nvPr>
        </p:nvSpPr>
        <p:spPr>
          <a:xfrm>
            <a:off x="2895600" y="764373"/>
            <a:ext cx="8610600" cy="1293028"/>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85800" y="2194560"/>
            <a:ext cx="10820400" cy="4024125"/>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8595360" y="6356350"/>
            <a:ext cx="2910840" cy="365125"/>
          </a:xfrm>
          <a:prstGeom prst="rect">
            <a:avLst/>
          </a:prstGeom>
        </p:spPr>
        <p:txBody>
          <a:bodyPr vert="horz" lIns="91440" tIns="45720" rIns="91440" bIns="45720" rtlCol="0" anchor="ctr"/>
          <a:lstStyle>
            <a:lvl1pPr algn="r">
              <a:defRPr sz="1050">
                <a:solidFill>
                  <a:schemeClr val="tx1">
                    <a:tint val="75000"/>
                  </a:schemeClr>
                </a:solidFill>
              </a:defRPr>
            </a:lvl1pPr>
          </a:lstStyle>
          <a:p>
            <a:fld id="{48A87A34-81AB-432B-8DAE-1953F412C126}" type="datetimeFigureOut">
              <a:rPr lang="en-US" dirty="0"/>
              <a:pPr/>
              <a:t>5/24/2017</a:t>
            </a:fld>
            <a:endParaRPr lang="en-US" dirty="0"/>
          </a:p>
        </p:txBody>
      </p:sp>
      <p:sp>
        <p:nvSpPr>
          <p:cNvPr id="5" name="Footer Placeholder 4"/>
          <p:cNvSpPr>
            <a:spLocks noGrp="1"/>
          </p:cNvSpPr>
          <p:nvPr>
            <p:ph type="ftr" sz="quarter" idx="3"/>
          </p:nvPr>
        </p:nvSpPr>
        <p:spPr>
          <a:xfrm>
            <a:off x="685800" y="6355845"/>
            <a:ext cx="7772400" cy="365125"/>
          </a:xfrm>
          <a:prstGeom prst="rect">
            <a:avLst/>
          </a:prstGeom>
        </p:spPr>
        <p:txBody>
          <a:bodyPr vert="horz" lIns="91440" tIns="45720" rIns="91440" bIns="45720" rtlCol="0" anchor="ctr"/>
          <a:lstStyle>
            <a:lvl1pPr algn="l">
              <a:defRPr sz="105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763000" y="381000"/>
            <a:ext cx="2743200" cy="365125"/>
          </a:xfrm>
          <a:prstGeom prst="rect">
            <a:avLst/>
          </a:prstGeom>
        </p:spPr>
        <p:txBody>
          <a:bodyPr vert="horz" lIns="91440" tIns="45720" rIns="91440" bIns="45720" rtlCol="0" anchor="ctr"/>
          <a:lstStyle>
            <a:lvl1pPr algn="r">
              <a:defRPr sz="1050">
                <a:solidFill>
                  <a:schemeClr val="tx1">
                    <a:tint val="75000"/>
                  </a:schemeClr>
                </a:solidFill>
              </a:defRPr>
            </a:lvl1pPr>
          </a:lstStyle>
          <a:p>
            <a:fld id="{6D22F896-40B5-4ADD-8801-0D06FADFA095}" type="slidenum">
              <a:rPr lang="en-US" dirty="0"/>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60" r:id="rId10"/>
    <p:sldLayoutId id="2147483661" r:id="rId11"/>
    <p:sldLayoutId id="2147483666" r:id="rId12"/>
    <p:sldLayoutId id="2147483663" r:id="rId13"/>
    <p:sldLayoutId id="2147483667" r:id="rId14"/>
    <p:sldLayoutId id="2147483668" r:id="rId15"/>
    <p:sldLayoutId id="2147483658" r:id="rId16"/>
    <p:sldLayoutId id="2147483659" r:id="rId17"/>
  </p:sldLayoutIdLst>
  <p:txStyles>
    <p:titleStyle>
      <a:lvl1pPr algn="r" defTabSz="914400" rtl="0" eaLnBrk="1" latinLnBrk="0" hangingPunct="1">
        <a:lnSpc>
          <a:spcPct val="90000"/>
        </a:lnSpc>
        <a:spcBef>
          <a:spcPct val="0"/>
        </a:spcBef>
        <a:buNone/>
        <a:defRPr sz="4000" kern="1200" cap="all" baseline="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2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9.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9.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10.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GB" dirty="0" smtClean="0"/>
              <a:t>Online safety</a:t>
            </a:r>
            <a:endParaRPr lang="en-GB" dirty="0"/>
          </a:p>
        </p:txBody>
      </p:sp>
      <p:sp>
        <p:nvSpPr>
          <p:cNvPr id="3" name="Subtitle 2"/>
          <p:cNvSpPr>
            <a:spLocks noGrp="1"/>
          </p:cNvSpPr>
          <p:nvPr>
            <p:ph type="subTitle" idx="1"/>
          </p:nvPr>
        </p:nvSpPr>
        <p:spPr/>
        <p:txBody>
          <a:bodyPr>
            <a:normAutofit fontScale="92500" lnSpcReduction="10000"/>
          </a:bodyPr>
          <a:lstStyle/>
          <a:p>
            <a:r>
              <a:rPr lang="en-GB" dirty="0" smtClean="0"/>
              <a:t>                                                                                                        By Rosie Balmer </a:t>
            </a:r>
          </a:p>
          <a:p>
            <a:r>
              <a:rPr lang="en-GB" dirty="0"/>
              <a:t> </a:t>
            </a:r>
            <a:r>
              <a:rPr lang="en-GB" dirty="0" smtClean="0"/>
              <a:t>                                                                                                       oak class    y4 </a:t>
            </a:r>
            <a:endParaRPr lang="en-GB" dirty="0"/>
          </a:p>
        </p:txBody>
      </p:sp>
    </p:spTree>
    <p:extLst>
      <p:ext uri="{BB962C8B-B14F-4D97-AF65-F5344CB8AC3E}">
        <p14:creationId xmlns:p14="http://schemas.microsoft.com/office/powerpoint/2010/main" val="9711201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Stranger danger</a:t>
            </a:r>
            <a:endParaRPr lang="en-GB" dirty="0"/>
          </a:p>
        </p:txBody>
      </p:sp>
      <p:pic>
        <p:nvPicPr>
          <p:cNvPr id="5" name="Picture Placeholder 4"/>
          <p:cNvPicPr>
            <a:picLocks noGrp="1" noChangeAspect="1"/>
          </p:cNvPicPr>
          <p:nvPr>
            <p:ph type="pic" idx="1"/>
          </p:nvPr>
        </p:nvPicPr>
        <p:blipFill>
          <a:blip r:embed="rId2">
            <a:extLst>
              <a:ext uri="{28A0092B-C50C-407E-A947-70E740481C1C}">
                <a14:useLocalDpi xmlns:a14="http://schemas.microsoft.com/office/drawing/2010/main" val="0"/>
              </a:ext>
            </a:extLst>
          </a:blip>
          <a:srcRect l="16667" r="16667"/>
          <a:stretch>
            <a:fillRect/>
          </a:stretch>
        </p:blipFill>
        <p:spPr>
          <a:xfrm>
            <a:off x="7907629" y="1356550"/>
            <a:ext cx="3431146" cy="4361672"/>
          </a:xfrm>
        </p:spPr>
      </p:pic>
      <p:sp>
        <p:nvSpPr>
          <p:cNvPr id="4" name="Text Placeholder 3"/>
          <p:cNvSpPr>
            <a:spLocks noGrp="1"/>
          </p:cNvSpPr>
          <p:nvPr>
            <p:ph type="body" sz="half" idx="2"/>
          </p:nvPr>
        </p:nvSpPr>
        <p:spPr/>
        <p:txBody>
          <a:bodyPr>
            <a:normAutofit/>
          </a:bodyPr>
          <a:lstStyle/>
          <a:p>
            <a:r>
              <a:rPr lang="en-GB" sz="2400" dirty="0"/>
              <a:t>The internet is a useful and fun but it also has its down sides. Internet can be dangerous because strangers can contact you on online games ore things like skype.</a:t>
            </a:r>
          </a:p>
        </p:txBody>
      </p:sp>
    </p:spTree>
    <p:extLst>
      <p:ext uri="{BB962C8B-B14F-4D97-AF65-F5344CB8AC3E}">
        <p14:creationId xmlns:p14="http://schemas.microsoft.com/office/powerpoint/2010/main" val="297347428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GB" dirty="0" smtClean="0"/>
              <a:t>Messages </a:t>
            </a:r>
            <a:endParaRPr lang="en-GB" dirty="0"/>
          </a:p>
        </p:txBody>
      </p:sp>
      <p:sp>
        <p:nvSpPr>
          <p:cNvPr id="6" name="Text Placeholder 5"/>
          <p:cNvSpPr>
            <a:spLocks noGrp="1"/>
          </p:cNvSpPr>
          <p:nvPr>
            <p:ph type="body" sz="half" idx="2"/>
          </p:nvPr>
        </p:nvSpPr>
        <p:spPr>
          <a:xfrm>
            <a:off x="831284" y="2422658"/>
            <a:ext cx="10130516" cy="2266681"/>
          </a:xfrm>
        </p:spPr>
        <p:txBody>
          <a:bodyPr>
            <a:normAutofit/>
          </a:bodyPr>
          <a:lstStyle/>
          <a:p>
            <a:r>
              <a:rPr lang="en-GB" sz="2400" dirty="0"/>
              <a:t>Be careful </a:t>
            </a:r>
            <a:r>
              <a:rPr lang="en-GB" sz="2400" dirty="0" smtClean="0"/>
              <a:t>of emails and </a:t>
            </a:r>
            <a:r>
              <a:rPr lang="en-GB" sz="2400" dirty="0"/>
              <a:t>other apps that you can </a:t>
            </a:r>
            <a:r>
              <a:rPr lang="en-GB" sz="2400" dirty="0" smtClean="0"/>
              <a:t>receive them. </a:t>
            </a:r>
            <a:r>
              <a:rPr lang="en-GB" sz="2400" dirty="0"/>
              <a:t>If you get an unknown messages best to not open it and tell an adult. Some </a:t>
            </a:r>
            <a:r>
              <a:rPr lang="en-GB" sz="2400" dirty="0" smtClean="0"/>
              <a:t>post may </a:t>
            </a:r>
            <a:r>
              <a:rPr lang="en-GB" sz="2400" dirty="0"/>
              <a:t>contain </a:t>
            </a:r>
            <a:r>
              <a:rPr lang="en-GB" sz="2400" dirty="0" smtClean="0"/>
              <a:t> </a:t>
            </a:r>
            <a:r>
              <a:rPr lang="en-GB" sz="2400" dirty="0"/>
              <a:t>bad language </a:t>
            </a:r>
            <a:r>
              <a:rPr lang="en-GB" sz="2400" dirty="0" smtClean="0"/>
              <a:t>or </a:t>
            </a:r>
            <a:r>
              <a:rPr lang="en-GB" sz="2400" dirty="0"/>
              <a:t>a </a:t>
            </a:r>
            <a:r>
              <a:rPr lang="en-GB" sz="2400" dirty="0" smtClean="0"/>
              <a:t>horrible VIRUS!!!!</a:t>
            </a:r>
            <a:endParaRPr lang="en-GB" sz="2400" dirty="0"/>
          </a:p>
        </p:txBody>
      </p:sp>
    </p:spTree>
    <p:extLst>
      <p:ext uri="{BB962C8B-B14F-4D97-AF65-F5344CB8AC3E}">
        <p14:creationId xmlns:p14="http://schemas.microsoft.com/office/powerpoint/2010/main" val="130205603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Personal information</a:t>
            </a:r>
            <a:endParaRPr lang="en-GB" dirty="0"/>
          </a:p>
        </p:txBody>
      </p:sp>
      <p:pic>
        <p:nvPicPr>
          <p:cNvPr id="5" name="Picture Placeholder 4"/>
          <p:cNvPicPr>
            <a:picLocks noGrp="1" noChangeAspect="1"/>
          </p:cNvPicPr>
          <p:nvPr>
            <p:ph type="pic" idx="1"/>
          </p:nvPr>
        </p:nvPicPr>
        <p:blipFill>
          <a:blip r:embed="rId2">
            <a:extLst>
              <a:ext uri="{28A0092B-C50C-407E-A947-70E740481C1C}">
                <a14:useLocalDpi xmlns:a14="http://schemas.microsoft.com/office/drawing/2010/main" val="0"/>
              </a:ext>
            </a:extLst>
          </a:blip>
          <a:srcRect l="16667" r="16667"/>
          <a:stretch>
            <a:fillRect/>
          </a:stretch>
        </p:blipFill>
        <p:spPr>
          <a:xfrm>
            <a:off x="7706691" y="1356549"/>
            <a:ext cx="3644962" cy="4400308"/>
          </a:xfrm>
        </p:spPr>
      </p:pic>
      <p:sp>
        <p:nvSpPr>
          <p:cNvPr id="4" name="Text Placeholder 3"/>
          <p:cNvSpPr>
            <a:spLocks noGrp="1"/>
          </p:cNvSpPr>
          <p:nvPr>
            <p:ph type="body" sz="half" idx="2"/>
          </p:nvPr>
        </p:nvSpPr>
        <p:spPr/>
        <p:txBody>
          <a:bodyPr/>
          <a:lstStyle/>
          <a:p>
            <a:r>
              <a:rPr lang="en-GB" sz="2400" dirty="0"/>
              <a:t>One thing you should never do online is  share personal details. If someone asks you don’t answer them it could lead to bad accidents. If someone asks you, say NO and log off the app. This can happen on lots of things mostly online games</a:t>
            </a:r>
            <a:r>
              <a:rPr lang="en-GB" sz="2400" dirty="0" smtClean="0"/>
              <a:t>.</a:t>
            </a:r>
            <a:endParaRPr lang="en-GB" sz="2400" dirty="0"/>
          </a:p>
        </p:txBody>
      </p:sp>
    </p:spTree>
    <p:extLst>
      <p:ext uri="{BB962C8B-B14F-4D97-AF65-F5344CB8AC3E}">
        <p14:creationId xmlns:p14="http://schemas.microsoft.com/office/powerpoint/2010/main" val="33165061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E cadet </a:t>
            </a:r>
            <a:endParaRPr lang="en-GB" dirty="0"/>
          </a:p>
        </p:txBody>
      </p:sp>
      <p:sp>
        <p:nvSpPr>
          <p:cNvPr id="3" name="Content Placeholder 2"/>
          <p:cNvSpPr>
            <a:spLocks noGrp="1"/>
          </p:cNvSpPr>
          <p:nvPr>
            <p:ph idx="1"/>
          </p:nvPr>
        </p:nvSpPr>
        <p:spPr/>
        <p:txBody>
          <a:bodyPr>
            <a:normAutofit/>
          </a:bodyPr>
          <a:lstStyle/>
          <a:p>
            <a:r>
              <a:rPr lang="en-GB" sz="2400" dirty="0"/>
              <a:t>This is why I think being an E cadet is important to keep other people safe I think that to teach other pupils about the dangers of internet and all the things in this power point</a:t>
            </a:r>
          </a:p>
          <a:p>
            <a:endParaRPr lang="en-GB" sz="2400" dirty="0"/>
          </a:p>
          <a:p>
            <a:r>
              <a:rPr lang="en-GB" sz="2400" dirty="0"/>
              <a:t>Its all thanks to two people: my head teacher Mrs Hill that helped and </a:t>
            </a:r>
            <a:r>
              <a:rPr lang="en-GB" sz="2400" dirty="0" smtClean="0"/>
              <a:t>Jasmine </a:t>
            </a:r>
            <a:r>
              <a:rPr lang="en-GB" sz="2400" dirty="0"/>
              <a:t>my best friend with the idea.</a:t>
            </a:r>
          </a:p>
        </p:txBody>
      </p:sp>
    </p:spTree>
    <p:extLst>
      <p:ext uri="{BB962C8B-B14F-4D97-AF65-F5344CB8AC3E}">
        <p14:creationId xmlns:p14="http://schemas.microsoft.com/office/powerpoint/2010/main" val="161026932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The E SAFETY BADGES</a:t>
            </a:r>
            <a:endParaRPr lang="en-GB" dirty="0"/>
          </a:p>
        </p:txBody>
      </p:sp>
      <p:pic>
        <p:nvPicPr>
          <p:cNvPr id="11" name="Picture 10"/>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850381" y="1004553"/>
            <a:ext cx="3658002" cy="4065233"/>
          </a:xfrm>
          <a:prstGeom prst="rect">
            <a:avLst/>
          </a:prstGeom>
        </p:spPr>
      </p:pic>
    </p:spTree>
    <p:extLst>
      <p:ext uri="{BB962C8B-B14F-4D97-AF65-F5344CB8AC3E}">
        <p14:creationId xmlns:p14="http://schemas.microsoft.com/office/powerpoint/2010/main" val="126750315"/>
      </p:ext>
    </p:extLst>
  </p:cSld>
  <p:clrMapOvr>
    <a:masterClrMapping/>
  </p:clrMapOvr>
</p:sld>
</file>

<file path=ppt/theme/theme1.xml><?xml version="1.0" encoding="utf-8"?>
<a:theme xmlns:a="http://schemas.openxmlformats.org/drawingml/2006/main" name="Vapor Trail">
  <a:themeElements>
    <a:clrScheme name="Vapor Trail">
      <a:dk1>
        <a:sysClr val="windowText" lastClr="000000"/>
      </a:dk1>
      <a:lt1>
        <a:sysClr val="window" lastClr="FFFFFF"/>
      </a:lt1>
      <a:dk2>
        <a:srgbClr val="454545"/>
      </a:dk2>
      <a:lt2>
        <a:srgbClr val="DADADA"/>
      </a:lt2>
      <a:accent1>
        <a:srgbClr val="E5224E"/>
      </a:accent1>
      <a:accent2>
        <a:srgbClr val="9D074E"/>
      </a:accent2>
      <a:accent3>
        <a:srgbClr val="7F2294"/>
      </a:accent3>
      <a:accent4>
        <a:srgbClr val="8D65EA"/>
      </a:accent4>
      <a:accent5>
        <a:srgbClr val="588FE2"/>
      </a:accent5>
      <a:accent6>
        <a:srgbClr val="127CA4"/>
      </a:accent6>
      <a:hlink>
        <a:srgbClr val="FB4AB6"/>
      </a:hlink>
      <a:folHlink>
        <a:srgbClr val="F98FE9"/>
      </a:folHlink>
    </a:clrScheme>
    <a:fontScheme name="Vapor Trail">
      <a:majorFont>
        <a:latin typeface="Century Gothic"/>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Vapor Trail">
      <a:fillStyleLst>
        <a:solidFill>
          <a:schemeClr val="phClr"/>
        </a:solidFill>
        <a:gradFill rotWithShape="1">
          <a:gsLst>
            <a:gs pos="0">
              <a:schemeClr val="phClr">
                <a:tint val="69000"/>
                <a:alpha val="100000"/>
                <a:satMod val="109000"/>
                <a:lumMod val="110000"/>
              </a:schemeClr>
            </a:gs>
            <a:gs pos="52000">
              <a:schemeClr val="phClr">
                <a:tint val="74000"/>
                <a:satMod val="100000"/>
                <a:lumMod val="104000"/>
              </a:schemeClr>
            </a:gs>
            <a:gs pos="100000">
              <a:schemeClr val="phClr">
                <a:tint val="78000"/>
                <a:satMod val="100000"/>
                <a:lumMod val="100000"/>
              </a:schemeClr>
            </a:gs>
          </a:gsLst>
          <a:lin ang="5400000" scaled="0"/>
        </a:gradFill>
        <a:gradFill rotWithShape="1">
          <a:gsLst>
            <a:gs pos="0">
              <a:schemeClr val="phClr">
                <a:tint val="96000"/>
                <a:satMod val="100000"/>
                <a:lumMod val="104000"/>
              </a:schemeClr>
            </a:gs>
            <a:gs pos="78000">
              <a:schemeClr val="phClr">
                <a:shade val="100000"/>
                <a:satMod val="110000"/>
                <a:lumMod val="100000"/>
              </a:schemeClr>
            </a:gs>
          </a:gsLst>
          <a:lin ang="5400000" scaled="0"/>
        </a:gradFill>
      </a:fillStyleLst>
      <a:lnStyleLst>
        <a:ln w="9525" cap="flat" cmpd="sng" algn="ctr">
          <a:solidFill>
            <a:schemeClr val="phClr"/>
          </a:solidFill>
          <a:prstDash val="solid"/>
        </a:ln>
        <a:ln w="12700"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scene3d>
            <a:camera prst="orthographicFront">
              <a:rot lat="0" lon="0" rev="0"/>
            </a:camera>
            <a:lightRig rig="threePt" dir="t"/>
          </a:scene3d>
          <a:sp3d>
            <a:bevelT w="25400" h="12700"/>
          </a:sp3d>
        </a:effectStyle>
        <a:effectStyle>
          <a:effectLst>
            <a:outerShdw blurRad="57150" dist="19050" dir="5400000" algn="ctr" rotWithShape="0">
              <a:srgbClr val="000000">
                <a:alpha val="48000"/>
              </a:srgbClr>
            </a:outerShdw>
          </a:effectLst>
          <a:scene3d>
            <a:camera prst="orthographicFront">
              <a:rot lat="0" lon="0" rev="0"/>
            </a:camera>
            <a:lightRig rig="threePt" dir="t"/>
          </a:scene3d>
          <a:sp3d>
            <a:bevelT w="50800" h="25400"/>
          </a:sp3d>
        </a:effectStyle>
      </a:effectStyleLst>
      <a:bgFillStyleLst>
        <a:solidFill>
          <a:schemeClr val="phClr"/>
        </a:solidFill>
        <a:solidFill>
          <a:schemeClr val="phClr">
            <a:tint val="95000"/>
            <a:satMod val="170000"/>
          </a:schemeClr>
        </a:solidFill>
        <a:gradFill rotWithShape="1">
          <a:gsLst>
            <a:gs pos="0">
              <a:schemeClr val="phClr">
                <a:tint val="93000"/>
                <a:shade val="98000"/>
                <a:satMod val="150000"/>
                <a:lumMod val="102000"/>
              </a:schemeClr>
            </a:gs>
            <a:gs pos="50000">
              <a:schemeClr val="phClr">
                <a:tint val="98000"/>
                <a:shade val="90000"/>
                <a:satMod val="13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Vapor Trail" id="{4FDF2955-7D9C-493C-B9F9-C205151B46CD}" vid="{6DB8EB18-3657-4051-A897-2ED38832359E}"/>
    </a:ext>
  </a:extLst>
</a:theme>
</file>

<file path=docProps/app.xml><?xml version="1.0" encoding="utf-8"?>
<Properties xmlns="http://schemas.openxmlformats.org/officeDocument/2006/extended-properties" xmlns:vt="http://schemas.openxmlformats.org/officeDocument/2006/docPropsVTypes">
  <Template>TM04033937[[fn=Vapor Trail]]</Template>
  <TotalTime>71</TotalTime>
  <Words>202</Words>
  <Application>Microsoft Office PowerPoint</Application>
  <PresentationFormat>Custom</PresentationFormat>
  <Paragraphs>14</Paragraphs>
  <Slides>6</Slides>
  <Notes>0</Notes>
  <HiddenSlides>0</HiddenSlides>
  <MMClips>0</MMClips>
  <ScaleCrop>false</ScaleCrop>
  <HeadingPairs>
    <vt:vector size="4" baseType="variant">
      <vt:variant>
        <vt:lpstr>Theme</vt:lpstr>
      </vt:variant>
      <vt:variant>
        <vt:i4>1</vt:i4>
      </vt:variant>
      <vt:variant>
        <vt:lpstr>Slide Titles</vt:lpstr>
      </vt:variant>
      <vt:variant>
        <vt:i4>6</vt:i4>
      </vt:variant>
    </vt:vector>
  </HeadingPairs>
  <TitlesOfParts>
    <vt:vector size="7" baseType="lpstr">
      <vt:lpstr>Vapor Trail</vt:lpstr>
      <vt:lpstr>Online safety</vt:lpstr>
      <vt:lpstr>Stranger danger</vt:lpstr>
      <vt:lpstr>Messages </vt:lpstr>
      <vt:lpstr>Personal information</vt:lpstr>
      <vt:lpstr>E cadet </vt:lpstr>
      <vt:lpstr>The E SAFETY BADGES</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Online</dc:title>
  <dc:creator>Rosie</dc:creator>
  <cp:lastModifiedBy>tkirwin</cp:lastModifiedBy>
  <cp:revision>11</cp:revision>
  <dcterms:created xsi:type="dcterms:W3CDTF">2017-05-07T15:19:51Z</dcterms:created>
  <dcterms:modified xsi:type="dcterms:W3CDTF">2017-05-24T07:06:55Z</dcterms:modified>
</cp:coreProperties>
</file>