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99" r:id="rId3"/>
    <p:sldId id="267" r:id="rId4"/>
    <p:sldId id="293" r:id="rId5"/>
    <p:sldId id="294" r:id="rId6"/>
    <p:sldId id="295" r:id="rId7"/>
    <p:sldId id="296" r:id="rId8"/>
    <p:sldId id="297" r:id="rId9"/>
    <p:sldId id="298" r:id="rId10"/>
    <p:sldId id="302" r:id="rId11"/>
    <p:sldId id="300" r:id="rId12"/>
    <p:sldId id="301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38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5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7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3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7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1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F22D-624C-4F6F-9484-B6F594F7070A}" type="datetimeFigureOut">
              <a:rPr lang="en-GB" smtClean="0"/>
              <a:pPr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1AAB0-1530-4EF4-B516-783FF5F16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gl.co.uk/Files/DocumentManagerDocuments/AdventureUK/Promotional%20Videos/PGL-Promotional-Video-Primary-Schools-Parents-and-Pupils-Whats-It-All-About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gl.co.uk/Files/DocumentManagerDocuments/AdventureUK/Promotional%20Videos/PGL-Promotional-Video-Primary-Schools-Parents-and-Pupils-Whats-It-All-About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696652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  <a:t>PGL 2019</a:t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  <a:t>Parent Information Evening </a:t>
            </a:r>
            <a:endParaRPr lang="en-GB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45492" t="23409" r="24670" b="52553"/>
          <a:stretch/>
        </p:blipFill>
        <p:spPr bwMode="auto">
          <a:xfrm>
            <a:off x="7164288" y="5445224"/>
            <a:ext cx="1979712" cy="1412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1" name="Picture 3" descr="T:\Teaching Staff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28098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:\Teaching Staff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010472" cy="50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6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Payment Schedule 1 </a:t>
            </a:r>
            <a:endParaRPr lang="en-GB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20330"/>
              </p:ext>
            </p:extLst>
          </p:nvPr>
        </p:nvGraphicFramePr>
        <p:xfrm>
          <a:off x="1115616" y="1772816"/>
          <a:ext cx="6828420" cy="333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210"/>
                <a:gridCol w="3414210"/>
              </a:tblGrid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Payment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Due</a:t>
                      </a:r>
                      <a:endParaRPr lang="en-GB" dirty="0"/>
                    </a:p>
                  </a:txBody>
                  <a:tcPr/>
                </a:tc>
              </a:tr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£30.00 Deposit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1.10.18</a:t>
                      </a:r>
                      <a:endParaRPr lang="en-GB" dirty="0"/>
                    </a:p>
                  </a:txBody>
                  <a:tcPr/>
                </a:tc>
              </a:tr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£30.00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1.11.18</a:t>
                      </a:r>
                      <a:endParaRPr lang="en-GB" dirty="0"/>
                    </a:p>
                  </a:txBody>
                  <a:tcPr/>
                </a:tc>
              </a:tr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£30.00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1.2.19</a:t>
                      </a:r>
                      <a:endParaRPr lang="en-GB" dirty="0"/>
                    </a:p>
                  </a:txBody>
                  <a:tcPr/>
                </a:tc>
              </a:tr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£30.00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1.3.19</a:t>
                      </a:r>
                      <a:endParaRPr lang="en-GB" dirty="0"/>
                    </a:p>
                  </a:txBody>
                  <a:tcPr/>
                </a:tc>
              </a:tr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£30.00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1.4.19</a:t>
                      </a:r>
                      <a:endParaRPr lang="en-GB" dirty="0"/>
                    </a:p>
                  </a:txBody>
                  <a:tcPr/>
                </a:tc>
              </a:tr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£25.00 Final balance due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1.05.18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79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Payment Schedule 2 </a:t>
            </a:r>
            <a:endParaRPr lang="en-GB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4866"/>
              </p:ext>
            </p:extLst>
          </p:nvPr>
        </p:nvGraphicFramePr>
        <p:xfrm>
          <a:off x="1115616" y="1772816"/>
          <a:ext cx="6828420" cy="142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210"/>
                <a:gridCol w="3414210"/>
              </a:tblGrid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Payment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Due</a:t>
                      </a:r>
                      <a:endParaRPr lang="en-GB" dirty="0"/>
                    </a:p>
                  </a:txBody>
                  <a:tcPr/>
                </a:tc>
              </a:tr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£30.00 Deposit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1.10.18</a:t>
                      </a:r>
                      <a:endParaRPr lang="en-GB" dirty="0"/>
                    </a:p>
                  </a:txBody>
                  <a:tcPr/>
                </a:tc>
              </a:tr>
              <a:tr h="475892">
                <a:tc>
                  <a:txBody>
                    <a:bodyPr/>
                    <a:lstStyle/>
                    <a:p>
                      <a:r>
                        <a:rPr lang="en-GB" dirty="0" smtClean="0"/>
                        <a:t>£145.00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1.05.18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5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636912"/>
            <a:ext cx="3413478" cy="1432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TIME FOR QUESTIONS….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536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4" b="12456"/>
          <a:stretch/>
        </p:blipFill>
        <p:spPr bwMode="auto">
          <a:xfrm>
            <a:off x="971600" y="1340768"/>
            <a:ext cx="7103838" cy="40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95536" y="1844824"/>
            <a:ext cx="7848872" cy="3744416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b="1" noProof="0" dirty="0" smtClean="0"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GB" sz="3600" b="1" noProof="0" dirty="0" smtClean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en-GB" sz="3600" b="1" noProof="0" dirty="0" smtClean="0"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9552" y="2636912"/>
            <a:ext cx="8280920" cy="2592288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600" noProof="0" dirty="0" smtClean="0"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Content Placeholder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5" t="23299" r="28994" b="52006"/>
          <a:stretch/>
        </p:blipFill>
        <p:spPr>
          <a:xfrm>
            <a:off x="7152091" y="5418956"/>
            <a:ext cx="1927860" cy="1439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99" y="-82192"/>
            <a:ext cx="5328592" cy="710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cc3376-2\staff\phill\Data\My Pictures\PGL 2018\PGL FB Day 1\IMG_1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cc3376-2\staff\phill\Data\My Pictures\PGL 2018\PGL FB Day 1\IMG_1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cc3376-2\staff\phill\Data\My Pictures\PGL 2018\PGL FB Day 1\IMG_1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cc3376-2\staff\phill\Data\My Pictures\PGL 2018\PGL FB Day 1\IMG_1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2" y="836712"/>
            <a:ext cx="832605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9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cc3376-2\staff\phill\Data\My Pictures\PGL 2018\PGL MRS HABGOOD PHOTOS\20180614_210143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dcc3376-2\staff\phill\Data\My Pictures\PGL 2018\PGL FB Day 1\IMG_1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8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dcc3376-2\staff\phill\Data\My Pictures\PGL 2018\PGL FB Day 1\IMG_1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8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46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PGL 2019  Parent Information Evening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Duncan and Tina</dc:creator>
  <cp:lastModifiedBy>phill</cp:lastModifiedBy>
  <cp:revision>94</cp:revision>
  <dcterms:created xsi:type="dcterms:W3CDTF">2013-06-09T08:20:05Z</dcterms:created>
  <dcterms:modified xsi:type="dcterms:W3CDTF">2018-09-25T16:46:58Z</dcterms:modified>
</cp:coreProperties>
</file>