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B4A2-EEA2-4C4A-912C-5DAC66A0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36AC2-DDE5-4341-8B65-C66ED30D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7B8B-55D0-4C71-91FA-18C45644FA4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2FAC8-B9EE-4065-A399-92A8950A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7D7CE-97B4-4AC0-86CA-9EDB49DB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CB88-EBC6-4250-9D90-080758B33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09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DD340-69F7-4085-B30F-1AE5A9DEB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E13A8-4013-4C16-A46E-E9469B901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4068F-9EA3-4453-9721-A278B769D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F7B8B-55D0-4C71-91FA-18C45644FA48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490B9-9950-4710-BAFB-1777ED724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14A8E-6F25-492D-A8B2-47FE44ED3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ACB88-EBC6-4250-9D90-080758B33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5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687ED3-45F3-4726-8FC8-4C517F38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CE5AB-E7B0-45A4-8C3C-7E487AD476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9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2FB861-8BAB-43A7-89EE-081C033E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4B150-85CC-4617-B26A-6932E519C7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1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816DAC-E8D4-40CB-A477-AF171F4C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1C780-7636-4097-8E9E-4FC6AD4423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7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E190FA-83B5-44FD-B538-F1F735F7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9B91A-3449-444E-AEF2-C8191EBEEF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4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CB4F54-7486-40B1-8C79-A81CBF7B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F0F8D-FA9D-4016-9842-CF20E19B1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5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25CA00-0BE5-4B37-9E21-F454025C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AA604-7D94-4C89-BABD-CA1B305990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89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0A4E75-8FE9-4C8F-B45A-35E19F19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44D71-49DA-45AA-8556-3B3861CB78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54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5B6048-30CE-40A3-B3DD-91659F85B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017D9-CEFF-41B2-8699-527E92CF25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1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84276E-49CA-4AFF-BFDA-13E1B7B9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BCB41-AC34-4BD0-B760-B7BDCCCFC5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27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52C2F0-78B6-4511-903B-02E2D8BB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B6031-C055-4A13-8559-9E3CFB7846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52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FD83CC-9443-45CF-9E15-CCE515D6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2EB44-A0BF-45DF-AA88-2DB8C5AA88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0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B09A12-F3B3-4E72-B3F4-D4E95838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FC839-01AB-4AB7-8983-FB5488FA30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73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F77942-FE3E-4D96-AAE0-4B60AFF3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B8904-F2AA-46A5-9EB9-42AD7D25E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75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0C1D58-85F2-4119-B71A-FEA5AEC8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A2F79-4C5C-4D6A-A876-AFE772AFB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15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0CD115-0D21-4228-9513-DD23DB06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C4AC4-084B-4F20-BCA0-67E4C99784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98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611AC8-B5A6-4F03-8A2D-091A57D5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37ED8-3237-4E38-A677-4944060295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42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1E44D5-2B5C-49B2-BA30-606B7FF6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A548F-8AF7-40EE-A0AC-B79B910010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48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880349-5FBA-48D7-803A-B0EFAEDF6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8307B-CB71-4ED9-BDA5-DB13CF2311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63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71E48F-C096-4D76-95ED-5774BCDF7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13BB0-D228-4380-ACD6-A579170F37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83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11067F-DDF1-4353-912A-C8CD516F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FE8E4-0617-4B65-89C2-F1A419BA2D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9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8A4E76-D9A5-4CE0-9586-ECA80259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1B12E-082E-4775-8D62-66A3E07532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00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9BF8E5-5B7B-4D83-8372-B1261F45A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035FF-010A-4451-AE47-395D6E4D13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4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8A50F8-89C0-4B03-B61D-0D1B0DD14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BCE18-30A8-4E92-BB65-6FBA2D15B5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51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F09AEB-A2E0-4615-98FF-906D44C8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583F58-D638-4E4F-9482-DBE3CBD67A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0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C3FEF2-282D-4C10-BE71-FECB3FE6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BAC24-0950-4D90-8C6A-7F64E849DC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22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D9F986-342A-48FC-B829-889E6133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EB7C3-E6DC-43FF-BDF0-0A0475906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2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EB85F4-F3AE-408E-A0BC-E40B84E7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1120F-D903-413F-BA6A-2337975216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5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4E97A1-E6C5-4657-ACDA-AD4344A4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9CB45-0882-4092-BECB-A7F6D67D15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0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890AE6-D245-4CEB-9401-A7C2EBC7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0D10D-5ED9-49F0-9DF3-4864C41FD8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8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70FB37-1C6D-4D41-8F17-41DD5829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071C2-9824-468C-881F-0A15FC85FA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6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FC1301-9DB9-4A08-9B20-C785B91F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53B90-78A2-4E9E-877B-518D29B96E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1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75B77A-8306-43CA-A66D-A4758075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8A456-14D8-4AD7-8B7E-1DED9A4245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2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Habgood</dc:creator>
  <cp:lastModifiedBy>Will Habgood</cp:lastModifiedBy>
  <cp:revision>1</cp:revision>
  <dcterms:created xsi:type="dcterms:W3CDTF">2021-02-21T21:44:52Z</dcterms:created>
  <dcterms:modified xsi:type="dcterms:W3CDTF">2021-02-21T21:44:52Z</dcterms:modified>
</cp:coreProperties>
</file>