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Twinkl" pitchFamily="2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6"/>
    <a:srgbClr val="11743A"/>
    <a:srgbClr val="689429"/>
    <a:srgbClr val="85BD33"/>
    <a:srgbClr val="BAD46E"/>
    <a:srgbClr val="007AC2"/>
    <a:srgbClr val="F9B617"/>
    <a:srgbClr val="47B2E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7916" y="2708949"/>
            <a:ext cx="3887976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ctr"/>
            <a:r>
              <a:rPr lang="en-GB" sz="2000" dirty="0"/>
              <a:t>light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3" y="1540866"/>
            <a:ext cx="3082339" cy="123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8108" y="1871122"/>
            <a:ext cx="3027784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air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 Plant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108" y="3505498"/>
            <a:ext cx="3804086" cy="525886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sz="2000" dirty="0"/>
              <a:t> 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108" y="5180176"/>
            <a:ext cx="3027784" cy="525886"/>
          </a:xfrm>
          <a:prstGeom prst="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warmth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05" y="4118228"/>
            <a:ext cx="2195260" cy="94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4" y="1871122"/>
            <a:ext cx="2121774" cy="212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03" y="3067722"/>
            <a:ext cx="2029447" cy="1614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8108" y="4342837"/>
            <a:ext cx="3027784" cy="525886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Does it Need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569339"/>
            <a:ext cx="7632700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seed is not </a:t>
            </a:r>
            <a:r>
              <a:rPr lang="en-GB" sz="2000" b="1" dirty="0"/>
              <a:t>warm</a:t>
            </a:r>
            <a:r>
              <a:rPr lang="en-GB" sz="2000" dirty="0"/>
              <a:t> enough, it will not germinate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372209"/>
            <a:ext cx="7632700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Germination is when the seed starts to sprout in to a plant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175079"/>
            <a:ext cx="7632700" cy="833663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does not have enough </a:t>
            </a:r>
            <a:r>
              <a:rPr lang="en-GB" sz="2000" b="1" dirty="0"/>
              <a:t>light</a:t>
            </a:r>
            <a:r>
              <a:rPr lang="en-GB" sz="2000" dirty="0"/>
              <a:t>, it will grow to be tall and flimsy as it searches for light. It will probably die.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4285725"/>
            <a:ext cx="7632700" cy="833663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is not </a:t>
            </a:r>
            <a:r>
              <a:rPr lang="en-GB" sz="2000" b="1" dirty="0"/>
              <a:t>watered</a:t>
            </a:r>
            <a:r>
              <a:rPr lang="en-GB" sz="2000" dirty="0"/>
              <a:t> enough, its stem will be fragile and have very dry leaves. It will eventually die.</a:t>
            </a:r>
          </a:p>
        </p:txBody>
      </p:sp>
    </p:spTree>
    <p:extLst>
      <p:ext uri="{BB962C8B-B14F-4D97-AF65-F5344CB8AC3E}">
        <p14:creationId xmlns:p14="http://schemas.microsoft.com/office/powerpoint/2010/main" val="3800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Parts of a Plant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90" y="1407573"/>
            <a:ext cx="2077811" cy="3831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9761" y="3607266"/>
            <a:ext cx="889233" cy="34409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252" y="3138247"/>
            <a:ext cx="1240810" cy="21764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7127" y="2548300"/>
            <a:ext cx="2206304" cy="1326105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stem</a:t>
            </a:r>
            <a:r>
              <a:rPr lang="en-GB" dirty="0"/>
              <a:t> transports water and nutrients to all parts of the plant.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571514"/>
            <a:ext cx="2700614" cy="188010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leaves</a:t>
            </a:r>
            <a:r>
              <a:rPr lang="en-GB" dirty="0"/>
              <a:t> use a process called </a:t>
            </a:r>
            <a:r>
              <a:rPr lang="en-GB" b="1" dirty="0"/>
              <a:t>photosynthesis</a:t>
            </a:r>
            <a:r>
              <a:rPr lang="en-GB" dirty="0"/>
              <a:t> to produce food for the plant. They use </a:t>
            </a:r>
            <a:r>
              <a:rPr lang="en-GB" b="1" dirty="0"/>
              <a:t>light, water and carbon dioxide</a:t>
            </a:r>
            <a:r>
              <a:rPr lang="en-GB" dirty="0"/>
              <a:t> to do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67136" y="5030712"/>
            <a:ext cx="79695" cy="382200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1751" y="5320718"/>
            <a:ext cx="5840498" cy="772107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roots</a:t>
            </a:r>
            <a:r>
              <a:rPr lang="en-GB" dirty="0"/>
              <a:t> take up water and nutrients from the soil. </a:t>
            </a:r>
            <a:br>
              <a:rPr lang="en-GB" dirty="0"/>
            </a:br>
            <a:r>
              <a:rPr lang="en-GB" dirty="0"/>
              <a:t>They also keep the plant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9513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148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Arial</vt:lpstr>
      <vt:lpstr>Calibri</vt:lpstr>
      <vt:lpstr>Office Theme</vt:lpstr>
      <vt:lpstr>PowerPoint Presentation</vt:lpstr>
      <vt:lpstr>What a Plant Needs</vt:lpstr>
      <vt:lpstr>Why Does it Need Them?</vt:lpstr>
      <vt:lpstr>What Parts of a Plant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Maddison Wells</cp:lastModifiedBy>
  <cp:revision>8</cp:revision>
  <dcterms:created xsi:type="dcterms:W3CDTF">2020-04-01T01:33:28Z</dcterms:created>
  <dcterms:modified xsi:type="dcterms:W3CDTF">2020-04-01T03:43:46Z</dcterms:modified>
</cp:coreProperties>
</file>