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690" r:id="rId2"/>
    <p:sldId id="459" r:id="rId3"/>
    <p:sldId id="670" r:id="rId4"/>
    <p:sldId id="673" r:id="rId5"/>
    <p:sldId id="674" r:id="rId6"/>
    <p:sldId id="675" r:id="rId7"/>
    <p:sldId id="676" r:id="rId8"/>
    <p:sldId id="677" r:id="rId9"/>
    <p:sldId id="678" r:id="rId10"/>
    <p:sldId id="679" r:id="rId11"/>
    <p:sldId id="680" r:id="rId12"/>
    <p:sldId id="681" r:id="rId13"/>
    <p:sldId id="682" r:id="rId14"/>
    <p:sldId id="683" r:id="rId15"/>
    <p:sldId id="684" r:id="rId16"/>
    <p:sldId id="685" r:id="rId17"/>
    <p:sldId id="686" r:id="rId18"/>
    <p:sldId id="687" r:id="rId19"/>
    <p:sldId id="672" r:id="rId20"/>
    <p:sldId id="671" r:id="rId21"/>
    <p:sldId id="688" r:id="rId22"/>
    <p:sldId id="689" r:id="rId23"/>
    <p:sldId id="460" r:id="rId24"/>
    <p:sldId id="300" r:id="rId25"/>
    <p:sldId id="301" r:id="rId26"/>
    <p:sldId id="5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1D965-A53F-4477-9226-063D45384DDE}"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BCC1A-DDFA-4C1C-8332-5C3784FCB4F6}" type="slidenum">
              <a:rPr lang="en-US" smtClean="0"/>
              <a:t>‹#›</a:t>
            </a:fld>
            <a:endParaRPr lang="en-US"/>
          </a:p>
        </p:txBody>
      </p:sp>
    </p:spTree>
    <p:extLst>
      <p:ext uri="{BB962C8B-B14F-4D97-AF65-F5344CB8AC3E}">
        <p14:creationId xmlns:p14="http://schemas.microsoft.com/office/powerpoint/2010/main" val="557171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674261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25744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2503694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52734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53141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818048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2920832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373291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894979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746034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87918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3917024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422593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69646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48306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52711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45372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20344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86408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235603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7AD6-7B1C-415E-AF0F-5BF1549834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B6BD7E-AB69-44D1-9435-7E8F8BE80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F0CA96-B0B8-4F32-AAC5-B12894F1ACF0}"/>
              </a:ext>
            </a:extLst>
          </p:cNvPr>
          <p:cNvSpPr>
            <a:spLocks noGrp="1"/>
          </p:cNvSpPr>
          <p:nvPr>
            <p:ph type="dt" sz="half" idx="10"/>
          </p:nvPr>
        </p:nvSpPr>
        <p:spPr/>
        <p:txBody>
          <a:bodyPr/>
          <a:lstStyle/>
          <a:p>
            <a:fld id="{A8B8847A-2E90-4DC8-A973-D7B115A98770}" type="datetimeFigureOut">
              <a:rPr lang="en-US" smtClean="0"/>
              <a:t>11/11/2021</a:t>
            </a:fld>
            <a:endParaRPr lang="en-US"/>
          </a:p>
        </p:txBody>
      </p:sp>
      <p:sp>
        <p:nvSpPr>
          <p:cNvPr id="5" name="Footer Placeholder 4">
            <a:extLst>
              <a:ext uri="{FF2B5EF4-FFF2-40B4-BE49-F238E27FC236}">
                <a16:creationId xmlns:a16="http://schemas.microsoft.com/office/drawing/2014/main" id="{9ABA8DEE-C258-4165-BC6C-7C2A28D0C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7628D-734D-4906-81D2-1822AF0D27FD}"/>
              </a:ext>
            </a:extLst>
          </p:cNvPr>
          <p:cNvSpPr>
            <a:spLocks noGrp="1"/>
          </p:cNvSpPr>
          <p:nvPr>
            <p:ph type="sldNum" sz="quarter" idx="12"/>
          </p:nvPr>
        </p:nvSpPr>
        <p:spPr/>
        <p:txBody>
          <a:bodyPr/>
          <a:lstStyle/>
          <a:p>
            <a:fld id="{170CDAF1-DADB-461F-ABEC-C2558A3FAB1E}" type="slidenum">
              <a:rPr lang="en-US" smtClean="0"/>
              <a:t>‹#›</a:t>
            </a:fld>
            <a:endParaRPr lang="en-US"/>
          </a:p>
        </p:txBody>
      </p:sp>
    </p:spTree>
    <p:extLst>
      <p:ext uri="{BB962C8B-B14F-4D97-AF65-F5344CB8AC3E}">
        <p14:creationId xmlns:p14="http://schemas.microsoft.com/office/powerpoint/2010/main" val="228324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24F9-2ABD-40F9-BE53-650578B55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BF952F-42E8-4F74-9D7E-91999FFA67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4911A-E693-48A2-8DAB-B62B558EE441}"/>
              </a:ext>
            </a:extLst>
          </p:cNvPr>
          <p:cNvSpPr>
            <a:spLocks noGrp="1"/>
          </p:cNvSpPr>
          <p:nvPr>
            <p:ph type="dt" sz="half" idx="10"/>
          </p:nvPr>
        </p:nvSpPr>
        <p:spPr/>
        <p:txBody>
          <a:bodyPr/>
          <a:lstStyle/>
          <a:p>
            <a:fld id="{A8B8847A-2E90-4DC8-A973-D7B115A98770}" type="datetimeFigureOut">
              <a:rPr lang="en-US" smtClean="0"/>
              <a:t>11/11/2021</a:t>
            </a:fld>
            <a:endParaRPr lang="en-US"/>
          </a:p>
        </p:txBody>
      </p:sp>
      <p:sp>
        <p:nvSpPr>
          <p:cNvPr id="5" name="Footer Placeholder 4">
            <a:extLst>
              <a:ext uri="{FF2B5EF4-FFF2-40B4-BE49-F238E27FC236}">
                <a16:creationId xmlns:a16="http://schemas.microsoft.com/office/drawing/2014/main" id="{BC9D2433-4564-4351-817A-4A242BD14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0FAFC-6BEF-4D1B-BB98-DF25399DE0C5}"/>
              </a:ext>
            </a:extLst>
          </p:cNvPr>
          <p:cNvSpPr>
            <a:spLocks noGrp="1"/>
          </p:cNvSpPr>
          <p:nvPr>
            <p:ph type="sldNum" sz="quarter" idx="12"/>
          </p:nvPr>
        </p:nvSpPr>
        <p:spPr/>
        <p:txBody>
          <a:bodyPr/>
          <a:lstStyle/>
          <a:p>
            <a:fld id="{170CDAF1-DADB-461F-ABEC-C2558A3FAB1E}" type="slidenum">
              <a:rPr lang="en-US" smtClean="0"/>
              <a:t>‹#›</a:t>
            </a:fld>
            <a:endParaRPr lang="en-US"/>
          </a:p>
        </p:txBody>
      </p:sp>
    </p:spTree>
    <p:extLst>
      <p:ext uri="{BB962C8B-B14F-4D97-AF65-F5344CB8AC3E}">
        <p14:creationId xmlns:p14="http://schemas.microsoft.com/office/powerpoint/2010/main" val="112222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DD7AE-4546-4B62-9DE0-A2358F1366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51651D-49E1-410F-8327-045CD5775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3235E-5F34-4C3E-91D7-C76A08B5A02B}"/>
              </a:ext>
            </a:extLst>
          </p:cNvPr>
          <p:cNvSpPr>
            <a:spLocks noGrp="1"/>
          </p:cNvSpPr>
          <p:nvPr>
            <p:ph type="dt" sz="half" idx="10"/>
          </p:nvPr>
        </p:nvSpPr>
        <p:spPr/>
        <p:txBody>
          <a:bodyPr/>
          <a:lstStyle/>
          <a:p>
            <a:fld id="{A8B8847A-2E90-4DC8-A973-D7B115A98770}" type="datetimeFigureOut">
              <a:rPr lang="en-US" smtClean="0"/>
              <a:t>11/11/2021</a:t>
            </a:fld>
            <a:endParaRPr lang="en-US"/>
          </a:p>
        </p:txBody>
      </p:sp>
      <p:sp>
        <p:nvSpPr>
          <p:cNvPr id="5" name="Footer Placeholder 4">
            <a:extLst>
              <a:ext uri="{FF2B5EF4-FFF2-40B4-BE49-F238E27FC236}">
                <a16:creationId xmlns:a16="http://schemas.microsoft.com/office/drawing/2014/main" id="{B3E517D2-3143-4C5A-8360-55B7A190C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AFC75-9CA4-442F-B19B-2F156C6697FE}"/>
              </a:ext>
            </a:extLst>
          </p:cNvPr>
          <p:cNvSpPr>
            <a:spLocks noGrp="1"/>
          </p:cNvSpPr>
          <p:nvPr>
            <p:ph type="sldNum" sz="quarter" idx="12"/>
          </p:nvPr>
        </p:nvSpPr>
        <p:spPr/>
        <p:txBody>
          <a:bodyPr/>
          <a:lstStyle/>
          <a:p>
            <a:fld id="{170CDAF1-DADB-461F-ABEC-C2558A3FAB1E}" type="slidenum">
              <a:rPr lang="en-US" smtClean="0"/>
              <a:t>‹#›</a:t>
            </a:fld>
            <a:endParaRPr lang="en-US"/>
          </a:p>
        </p:txBody>
      </p:sp>
    </p:spTree>
    <p:extLst>
      <p:ext uri="{BB962C8B-B14F-4D97-AF65-F5344CB8AC3E}">
        <p14:creationId xmlns:p14="http://schemas.microsoft.com/office/powerpoint/2010/main" val="107727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0FC3-663B-439D-A24A-DAB3E493A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A80F55-33EE-4C0F-B7B3-44DBBD06D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E0AFA-9D32-4B13-9457-A89E5EED451D}"/>
              </a:ext>
            </a:extLst>
          </p:cNvPr>
          <p:cNvSpPr>
            <a:spLocks noGrp="1"/>
          </p:cNvSpPr>
          <p:nvPr>
            <p:ph type="dt" sz="half" idx="10"/>
          </p:nvPr>
        </p:nvSpPr>
        <p:spPr/>
        <p:txBody>
          <a:bodyPr/>
          <a:lstStyle/>
          <a:p>
            <a:fld id="{A8B8847A-2E90-4DC8-A973-D7B115A98770}" type="datetimeFigureOut">
              <a:rPr lang="en-US" smtClean="0"/>
              <a:t>11/11/2021</a:t>
            </a:fld>
            <a:endParaRPr lang="en-US"/>
          </a:p>
        </p:txBody>
      </p:sp>
      <p:sp>
        <p:nvSpPr>
          <p:cNvPr id="5" name="Footer Placeholder 4">
            <a:extLst>
              <a:ext uri="{FF2B5EF4-FFF2-40B4-BE49-F238E27FC236}">
                <a16:creationId xmlns:a16="http://schemas.microsoft.com/office/drawing/2014/main" id="{F424EF1E-42C0-4DA9-A23D-9DF935A3E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C824C-3910-43FD-B5EE-891C1EF3544B}"/>
              </a:ext>
            </a:extLst>
          </p:cNvPr>
          <p:cNvSpPr>
            <a:spLocks noGrp="1"/>
          </p:cNvSpPr>
          <p:nvPr>
            <p:ph type="sldNum" sz="quarter" idx="12"/>
          </p:nvPr>
        </p:nvSpPr>
        <p:spPr/>
        <p:txBody>
          <a:bodyPr/>
          <a:lstStyle/>
          <a:p>
            <a:fld id="{170CDAF1-DADB-461F-ABEC-C2558A3FAB1E}" type="slidenum">
              <a:rPr lang="en-US" smtClean="0"/>
              <a:t>‹#›</a:t>
            </a:fld>
            <a:endParaRPr lang="en-US"/>
          </a:p>
        </p:txBody>
      </p:sp>
    </p:spTree>
    <p:extLst>
      <p:ext uri="{BB962C8B-B14F-4D97-AF65-F5344CB8AC3E}">
        <p14:creationId xmlns:p14="http://schemas.microsoft.com/office/powerpoint/2010/main" val="177118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39E5-0923-43FE-9871-94B60F8170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BAFEE9-8497-4A01-8FEE-B0577D764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153392-DA0F-474C-A76D-B433117C1730}"/>
              </a:ext>
            </a:extLst>
          </p:cNvPr>
          <p:cNvSpPr>
            <a:spLocks noGrp="1"/>
          </p:cNvSpPr>
          <p:nvPr>
            <p:ph type="dt" sz="half" idx="10"/>
          </p:nvPr>
        </p:nvSpPr>
        <p:spPr/>
        <p:txBody>
          <a:bodyPr/>
          <a:lstStyle/>
          <a:p>
            <a:fld id="{A8B8847A-2E90-4DC8-A973-D7B115A98770}" type="datetimeFigureOut">
              <a:rPr lang="en-US" smtClean="0"/>
              <a:t>11/11/2021</a:t>
            </a:fld>
            <a:endParaRPr lang="en-US"/>
          </a:p>
        </p:txBody>
      </p:sp>
      <p:sp>
        <p:nvSpPr>
          <p:cNvPr id="5" name="Footer Placeholder 4">
            <a:extLst>
              <a:ext uri="{FF2B5EF4-FFF2-40B4-BE49-F238E27FC236}">
                <a16:creationId xmlns:a16="http://schemas.microsoft.com/office/drawing/2014/main" id="{70960116-0177-4DC5-BD5B-E124101F5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B79B9-61CE-4F9A-9DF8-0249D49DBB60}"/>
              </a:ext>
            </a:extLst>
          </p:cNvPr>
          <p:cNvSpPr>
            <a:spLocks noGrp="1"/>
          </p:cNvSpPr>
          <p:nvPr>
            <p:ph type="sldNum" sz="quarter" idx="12"/>
          </p:nvPr>
        </p:nvSpPr>
        <p:spPr/>
        <p:txBody>
          <a:bodyPr/>
          <a:lstStyle/>
          <a:p>
            <a:fld id="{170CDAF1-DADB-461F-ABEC-C2558A3FAB1E}" type="slidenum">
              <a:rPr lang="en-US" smtClean="0"/>
              <a:t>‹#›</a:t>
            </a:fld>
            <a:endParaRPr lang="en-US"/>
          </a:p>
        </p:txBody>
      </p:sp>
    </p:spTree>
    <p:extLst>
      <p:ext uri="{BB962C8B-B14F-4D97-AF65-F5344CB8AC3E}">
        <p14:creationId xmlns:p14="http://schemas.microsoft.com/office/powerpoint/2010/main" val="180298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760F-F6CF-4BDD-AA61-1410F00DF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D3BEAD-164A-4947-B692-930F9F12D6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1BECF8-C665-46BD-947B-5AAD6B02C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1BF3C9-4C4A-4341-8585-1A7BB78BB512}"/>
              </a:ext>
            </a:extLst>
          </p:cNvPr>
          <p:cNvSpPr>
            <a:spLocks noGrp="1"/>
          </p:cNvSpPr>
          <p:nvPr>
            <p:ph type="dt" sz="half" idx="10"/>
          </p:nvPr>
        </p:nvSpPr>
        <p:spPr/>
        <p:txBody>
          <a:bodyPr/>
          <a:lstStyle/>
          <a:p>
            <a:fld id="{A8B8847A-2E90-4DC8-A973-D7B115A98770}" type="datetimeFigureOut">
              <a:rPr lang="en-US" smtClean="0"/>
              <a:t>11/11/2021</a:t>
            </a:fld>
            <a:endParaRPr lang="en-US"/>
          </a:p>
        </p:txBody>
      </p:sp>
      <p:sp>
        <p:nvSpPr>
          <p:cNvPr id="6" name="Footer Placeholder 5">
            <a:extLst>
              <a:ext uri="{FF2B5EF4-FFF2-40B4-BE49-F238E27FC236}">
                <a16:creationId xmlns:a16="http://schemas.microsoft.com/office/drawing/2014/main" id="{453F8C0A-3F6A-464C-A72A-0618395333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7C526-4307-4153-BBA0-D39E45E4E00C}"/>
              </a:ext>
            </a:extLst>
          </p:cNvPr>
          <p:cNvSpPr>
            <a:spLocks noGrp="1"/>
          </p:cNvSpPr>
          <p:nvPr>
            <p:ph type="sldNum" sz="quarter" idx="12"/>
          </p:nvPr>
        </p:nvSpPr>
        <p:spPr/>
        <p:txBody>
          <a:bodyPr/>
          <a:lstStyle/>
          <a:p>
            <a:fld id="{170CDAF1-DADB-461F-ABEC-C2558A3FAB1E}" type="slidenum">
              <a:rPr lang="en-US" smtClean="0"/>
              <a:t>‹#›</a:t>
            </a:fld>
            <a:endParaRPr lang="en-US"/>
          </a:p>
        </p:txBody>
      </p:sp>
    </p:spTree>
    <p:extLst>
      <p:ext uri="{BB962C8B-B14F-4D97-AF65-F5344CB8AC3E}">
        <p14:creationId xmlns:p14="http://schemas.microsoft.com/office/powerpoint/2010/main" val="229913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A244-3AC2-4E5A-9F5E-A4D70AD4C8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1DFA1F-88E9-463F-B03D-F36817A78E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806C4A-AB28-4FF2-93A5-8BDF71F84E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4D6160-22A6-42BD-99E8-1F089718C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ED4DE1-C631-4FBA-80DF-B53F530194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90B5F0-CB7B-4969-ACEB-FC207BD38EDF}"/>
              </a:ext>
            </a:extLst>
          </p:cNvPr>
          <p:cNvSpPr>
            <a:spLocks noGrp="1"/>
          </p:cNvSpPr>
          <p:nvPr>
            <p:ph type="dt" sz="half" idx="10"/>
          </p:nvPr>
        </p:nvSpPr>
        <p:spPr/>
        <p:txBody>
          <a:bodyPr/>
          <a:lstStyle/>
          <a:p>
            <a:fld id="{A8B8847A-2E90-4DC8-A973-D7B115A98770}" type="datetimeFigureOut">
              <a:rPr lang="en-US" smtClean="0"/>
              <a:t>11/11/2021</a:t>
            </a:fld>
            <a:endParaRPr lang="en-US"/>
          </a:p>
        </p:txBody>
      </p:sp>
      <p:sp>
        <p:nvSpPr>
          <p:cNvPr id="8" name="Footer Placeholder 7">
            <a:extLst>
              <a:ext uri="{FF2B5EF4-FFF2-40B4-BE49-F238E27FC236}">
                <a16:creationId xmlns:a16="http://schemas.microsoft.com/office/drawing/2014/main" id="{8E34BE1B-BEFE-42F7-832C-B5286986B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955EB4-0F84-4207-8589-077F62E7081D}"/>
              </a:ext>
            </a:extLst>
          </p:cNvPr>
          <p:cNvSpPr>
            <a:spLocks noGrp="1"/>
          </p:cNvSpPr>
          <p:nvPr>
            <p:ph type="sldNum" sz="quarter" idx="12"/>
          </p:nvPr>
        </p:nvSpPr>
        <p:spPr/>
        <p:txBody>
          <a:bodyPr/>
          <a:lstStyle/>
          <a:p>
            <a:fld id="{170CDAF1-DADB-461F-ABEC-C2558A3FAB1E}" type="slidenum">
              <a:rPr lang="en-US" smtClean="0"/>
              <a:t>‹#›</a:t>
            </a:fld>
            <a:endParaRPr lang="en-US"/>
          </a:p>
        </p:txBody>
      </p:sp>
    </p:spTree>
    <p:extLst>
      <p:ext uri="{BB962C8B-B14F-4D97-AF65-F5344CB8AC3E}">
        <p14:creationId xmlns:p14="http://schemas.microsoft.com/office/powerpoint/2010/main" val="46597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5DB0-6D4D-49B3-A486-812B7F686F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492314-2493-413B-8F4B-3095C05E7A66}"/>
              </a:ext>
            </a:extLst>
          </p:cNvPr>
          <p:cNvSpPr>
            <a:spLocks noGrp="1"/>
          </p:cNvSpPr>
          <p:nvPr>
            <p:ph type="dt" sz="half" idx="10"/>
          </p:nvPr>
        </p:nvSpPr>
        <p:spPr/>
        <p:txBody>
          <a:bodyPr/>
          <a:lstStyle/>
          <a:p>
            <a:fld id="{A8B8847A-2E90-4DC8-A973-D7B115A98770}" type="datetimeFigureOut">
              <a:rPr lang="en-US" smtClean="0"/>
              <a:t>11/11/2021</a:t>
            </a:fld>
            <a:endParaRPr lang="en-US"/>
          </a:p>
        </p:txBody>
      </p:sp>
      <p:sp>
        <p:nvSpPr>
          <p:cNvPr id="4" name="Footer Placeholder 3">
            <a:extLst>
              <a:ext uri="{FF2B5EF4-FFF2-40B4-BE49-F238E27FC236}">
                <a16:creationId xmlns:a16="http://schemas.microsoft.com/office/drawing/2014/main" id="{C17A2B0D-C9E2-4B1F-9785-F9D34D9C1D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953922-2E1D-4CE7-A31D-BA92C7F2BCD6}"/>
              </a:ext>
            </a:extLst>
          </p:cNvPr>
          <p:cNvSpPr>
            <a:spLocks noGrp="1"/>
          </p:cNvSpPr>
          <p:nvPr>
            <p:ph type="sldNum" sz="quarter" idx="12"/>
          </p:nvPr>
        </p:nvSpPr>
        <p:spPr/>
        <p:txBody>
          <a:bodyPr/>
          <a:lstStyle/>
          <a:p>
            <a:fld id="{170CDAF1-DADB-461F-ABEC-C2558A3FAB1E}" type="slidenum">
              <a:rPr lang="en-US" smtClean="0"/>
              <a:t>‹#›</a:t>
            </a:fld>
            <a:endParaRPr lang="en-US"/>
          </a:p>
        </p:txBody>
      </p:sp>
    </p:spTree>
    <p:extLst>
      <p:ext uri="{BB962C8B-B14F-4D97-AF65-F5344CB8AC3E}">
        <p14:creationId xmlns:p14="http://schemas.microsoft.com/office/powerpoint/2010/main" val="24692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CE890-76AA-493D-A0D8-97261ACECF63}"/>
              </a:ext>
            </a:extLst>
          </p:cNvPr>
          <p:cNvSpPr>
            <a:spLocks noGrp="1"/>
          </p:cNvSpPr>
          <p:nvPr>
            <p:ph type="dt" sz="half" idx="10"/>
          </p:nvPr>
        </p:nvSpPr>
        <p:spPr/>
        <p:txBody>
          <a:bodyPr/>
          <a:lstStyle/>
          <a:p>
            <a:fld id="{A8B8847A-2E90-4DC8-A973-D7B115A98770}" type="datetimeFigureOut">
              <a:rPr lang="en-US" smtClean="0"/>
              <a:t>11/11/2021</a:t>
            </a:fld>
            <a:endParaRPr lang="en-US"/>
          </a:p>
        </p:txBody>
      </p:sp>
      <p:sp>
        <p:nvSpPr>
          <p:cNvPr id="3" name="Footer Placeholder 2">
            <a:extLst>
              <a:ext uri="{FF2B5EF4-FFF2-40B4-BE49-F238E27FC236}">
                <a16:creationId xmlns:a16="http://schemas.microsoft.com/office/drawing/2014/main" id="{32D757F1-54A4-4D32-B5C5-139041DE34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7A3057-43C4-4030-B88E-EFC44B948F99}"/>
              </a:ext>
            </a:extLst>
          </p:cNvPr>
          <p:cNvSpPr>
            <a:spLocks noGrp="1"/>
          </p:cNvSpPr>
          <p:nvPr>
            <p:ph type="sldNum" sz="quarter" idx="12"/>
          </p:nvPr>
        </p:nvSpPr>
        <p:spPr/>
        <p:txBody>
          <a:bodyPr/>
          <a:lstStyle/>
          <a:p>
            <a:fld id="{170CDAF1-DADB-461F-ABEC-C2558A3FAB1E}" type="slidenum">
              <a:rPr lang="en-US" smtClean="0"/>
              <a:t>‹#›</a:t>
            </a:fld>
            <a:endParaRPr lang="en-US"/>
          </a:p>
        </p:txBody>
      </p:sp>
    </p:spTree>
    <p:extLst>
      <p:ext uri="{BB962C8B-B14F-4D97-AF65-F5344CB8AC3E}">
        <p14:creationId xmlns:p14="http://schemas.microsoft.com/office/powerpoint/2010/main" val="72317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B6EE-F10D-4908-96E6-0474807D37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CB0E88-1743-4557-A574-D681F835B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7BC54C-3F1A-4DFA-80D0-0EDA221AF9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4DE0F4-3851-4A3B-B431-BDA84837D6E8}"/>
              </a:ext>
            </a:extLst>
          </p:cNvPr>
          <p:cNvSpPr>
            <a:spLocks noGrp="1"/>
          </p:cNvSpPr>
          <p:nvPr>
            <p:ph type="dt" sz="half" idx="10"/>
          </p:nvPr>
        </p:nvSpPr>
        <p:spPr/>
        <p:txBody>
          <a:bodyPr/>
          <a:lstStyle/>
          <a:p>
            <a:fld id="{A8B8847A-2E90-4DC8-A973-D7B115A98770}" type="datetimeFigureOut">
              <a:rPr lang="en-US" smtClean="0"/>
              <a:t>11/11/2021</a:t>
            </a:fld>
            <a:endParaRPr lang="en-US"/>
          </a:p>
        </p:txBody>
      </p:sp>
      <p:sp>
        <p:nvSpPr>
          <p:cNvPr id="6" name="Footer Placeholder 5">
            <a:extLst>
              <a:ext uri="{FF2B5EF4-FFF2-40B4-BE49-F238E27FC236}">
                <a16:creationId xmlns:a16="http://schemas.microsoft.com/office/drawing/2014/main" id="{FE3F34FA-4793-4881-AF57-3CF443742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8692E-188A-4C9E-9655-45FF93B247E1}"/>
              </a:ext>
            </a:extLst>
          </p:cNvPr>
          <p:cNvSpPr>
            <a:spLocks noGrp="1"/>
          </p:cNvSpPr>
          <p:nvPr>
            <p:ph type="sldNum" sz="quarter" idx="12"/>
          </p:nvPr>
        </p:nvSpPr>
        <p:spPr/>
        <p:txBody>
          <a:bodyPr/>
          <a:lstStyle/>
          <a:p>
            <a:fld id="{170CDAF1-DADB-461F-ABEC-C2558A3FAB1E}" type="slidenum">
              <a:rPr lang="en-US" smtClean="0"/>
              <a:t>‹#›</a:t>
            </a:fld>
            <a:endParaRPr lang="en-US"/>
          </a:p>
        </p:txBody>
      </p:sp>
    </p:spTree>
    <p:extLst>
      <p:ext uri="{BB962C8B-B14F-4D97-AF65-F5344CB8AC3E}">
        <p14:creationId xmlns:p14="http://schemas.microsoft.com/office/powerpoint/2010/main" val="223479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8DD6-64C4-4C04-A655-E15BA208AA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150A5A-7DDF-4D5D-83B6-8B5F946CD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F990D6-20C5-4B2E-BB89-ED44C8D80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FF21E-184D-4A84-9F32-BC5511152948}"/>
              </a:ext>
            </a:extLst>
          </p:cNvPr>
          <p:cNvSpPr>
            <a:spLocks noGrp="1"/>
          </p:cNvSpPr>
          <p:nvPr>
            <p:ph type="dt" sz="half" idx="10"/>
          </p:nvPr>
        </p:nvSpPr>
        <p:spPr/>
        <p:txBody>
          <a:bodyPr/>
          <a:lstStyle/>
          <a:p>
            <a:fld id="{A8B8847A-2E90-4DC8-A973-D7B115A98770}" type="datetimeFigureOut">
              <a:rPr lang="en-US" smtClean="0"/>
              <a:t>11/11/2021</a:t>
            </a:fld>
            <a:endParaRPr lang="en-US"/>
          </a:p>
        </p:txBody>
      </p:sp>
      <p:sp>
        <p:nvSpPr>
          <p:cNvPr id="6" name="Footer Placeholder 5">
            <a:extLst>
              <a:ext uri="{FF2B5EF4-FFF2-40B4-BE49-F238E27FC236}">
                <a16:creationId xmlns:a16="http://schemas.microsoft.com/office/drawing/2014/main" id="{F1C8CCD3-5A67-44BA-8F86-E0E0488D7E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9546B-C205-4480-9019-62A953803F4C}"/>
              </a:ext>
            </a:extLst>
          </p:cNvPr>
          <p:cNvSpPr>
            <a:spLocks noGrp="1"/>
          </p:cNvSpPr>
          <p:nvPr>
            <p:ph type="sldNum" sz="quarter" idx="12"/>
          </p:nvPr>
        </p:nvSpPr>
        <p:spPr/>
        <p:txBody>
          <a:bodyPr/>
          <a:lstStyle/>
          <a:p>
            <a:fld id="{170CDAF1-DADB-461F-ABEC-C2558A3FAB1E}" type="slidenum">
              <a:rPr lang="en-US" smtClean="0"/>
              <a:t>‹#›</a:t>
            </a:fld>
            <a:endParaRPr lang="en-US"/>
          </a:p>
        </p:txBody>
      </p:sp>
    </p:spTree>
    <p:extLst>
      <p:ext uri="{BB962C8B-B14F-4D97-AF65-F5344CB8AC3E}">
        <p14:creationId xmlns:p14="http://schemas.microsoft.com/office/powerpoint/2010/main" val="238382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06830D-3C7A-4F34-BCC2-AE9AEE5AA5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ED54C1-0771-46B6-BF66-1B216966B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333E9-8858-4E93-8129-2DB8628280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8847A-2E90-4DC8-A973-D7B115A98770}" type="datetimeFigureOut">
              <a:rPr lang="en-US" smtClean="0"/>
              <a:t>11/11/2021</a:t>
            </a:fld>
            <a:endParaRPr lang="en-US"/>
          </a:p>
        </p:txBody>
      </p:sp>
      <p:sp>
        <p:nvSpPr>
          <p:cNvPr id="5" name="Footer Placeholder 4">
            <a:extLst>
              <a:ext uri="{FF2B5EF4-FFF2-40B4-BE49-F238E27FC236}">
                <a16:creationId xmlns:a16="http://schemas.microsoft.com/office/drawing/2014/main" id="{90143923-FDA9-4A49-92B2-68A0050492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CADC0B-A7D0-4D79-9135-ADDD5D359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CDAF1-DADB-461F-ABEC-C2558A3FAB1E}" type="slidenum">
              <a:rPr lang="en-US" smtClean="0"/>
              <a:t>‹#›</a:t>
            </a:fld>
            <a:endParaRPr lang="en-US"/>
          </a:p>
        </p:txBody>
      </p:sp>
    </p:spTree>
    <p:extLst>
      <p:ext uri="{BB962C8B-B14F-4D97-AF65-F5344CB8AC3E}">
        <p14:creationId xmlns:p14="http://schemas.microsoft.com/office/powerpoint/2010/main" val="940928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6">
            <a:extLst>
              <a:ext uri="{FF2B5EF4-FFF2-40B4-BE49-F238E27FC236}">
                <a16:creationId xmlns:a16="http://schemas.microsoft.com/office/drawing/2014/main" id="{B3B95F19-E6B8-488C-92D2-C4FAE6B5CE34}"/>
              </a:ext>
            </a:extLst>
          </p:cNvPr>
          <p:cNvGraphicFramePr>
            <a:graphicFrameLocks/>
          </p:cNvGraphicFramePr>
          <p:nvPr>
            <p:extLst>
              <p:ext uri="{D42A27DB-BD31-4B8C-83A1-F6EECF244321}">
                <p14:modId xmlns:p14="http://schemas.microsoft.com/office/powerpoint/2010/main" val="2543921441"/>
              </p:ext>
            </p:extLst>
          </p:nvPr>
        </p:nvGraphicFramePr>
        <p:xfrm>
          <a:off x="3429000" y="1311278"/>
          <a:ext cx="8363607" cy="3984722"/>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49858">
                <a:tc>
                  <a:txBody>
                    <a:bodyPr/>
                    <a:lstStyle/>
                    <a:p>
                      <a:r>
                        <a:rPr lang="en-GB" sz="1700" b="0" i="0" dirty="0">
                          <a:latin typeface="Muli" pitchFamily="2" charset="77"/>
                        </a:rPr>
                        <a:t>Introduction</a:t>
                      </a:r>
                    </a:p>
                  </a:txBody>
                  <a:tcPr/>
                </a:tc>
                <a:tc>
                  <a:txBody>
                    <a:bodyPr/>
                    <a:lstStyle/>
                    <a:p>
                      <a:r>
                        <a:rPr lang="en-US" sz="1700" b="0" i="0" dirty="0">
                          <a:latin typeface="Muli" pitchFamily="2" charset="77"/>
                        </a:rPr>
                        <a:t>Words</a:t>
                      </a:r>
                      <a:r>
                        <a:rPr lang="en-US" sz="1700" b="0" i="0" baseline="0" dirty="0">
                          <a:latin typeface="Muli" pitchFamily="2" charset="77"/>
                        </a:rPr>
                        <a:t> ending with the /f/, /l/, /s/, /z/ or /k/ sound in English almost always have double consonant. This week’s words are shown in random order. Sound the words out and count the sounds. Ask the children if they can see a pattern with the last sound. Discuss that the /k/ sound is usually written as “ck”.</a:t>
                      </a:r>
                      <a:endParaRPr lang="en-GB" sz="1700" b="0" i="0" dirty="0">
                        <a:latin typeface="Muli" pitchFamily="2" charset="77"/>
                      </a:endParaRPr>
                    </a:p>
                  </a:txBody>
                  <a:tcPr/>
                </a:tc>
                <a:extLst>
                  <a:ext uri="{0D108BD9-81ED-4DB2-BD59-A6C34878D82A}">
                    <a16:rowId xmlns:a16="http://schemas.microsoft.com/office/drawing/2014/main" val="10000"/>
                  </a:ext>
                </a:extLst>
              </a:tr>
              <a:tr h="1364667">
                <a:tc>
                  <a:txBody>
                    <a:bodyPr/>
                    <a:lstStyle/>
                    <a:p>
                      <a:r>
                        <a:rPr lang="en-GB" sz="1700" b="0" i="0" dirty="0">
                          <a:latin typeface="Muli" pitchFamily="2" charset="77"/>
                        </a:rPr>
                        <a:t>Main Teaching Activity </a:t>
                      </a:r>
                    </a:p>
                  </a:txBody>
                  <a:tcPr/>
                </a:tc>
                <a:tc>
                  <a:txBody>
                    <a:bodyPr/>
                    <a:lstStyle/>
                    <a:p>
                      <a:r>
                        <a:rPr lang="en-US" sz="1700" b="0" i="0" baseline="0" dirty="0">
                          <a:latin typeface="Muli" pitchFamily="2" charset="77"/>
                        </a:rPr>
                        <a:t>Read the sentence for each word and ask children for the word and spelling to reinforce the double-consonant rule.</a:t>
                      </a:r>
                    </a:p>
                  </a:txBody>
                  <a:tcPr/>
                </a:tc>
                <a:extLst>
                  <a:ext uri="{0D108BD9-81ED-4DB2-BD59-A6C34878D82A}">
                    <a16:rowId xmlns:a16="http://schemas.microsoft.com/office/drawing/2014/main" val="10001"/>
                  </a:ext>
                </a:extLst>
              </a:tr>
              <a:tr h="1233215">
                <a:tc>
                  <a:txBody>
                    <a:bodyPr/>
                    <a:lstStyle/>
                    <a:p>
                      <a:r>
                        <a:rPr lang="en-GB" sz="1700" b="0" i="0" dirty="0">
                          <a:latin typeface="Muli" pitchFamily="2" charset="77"/>
                        </a:rPr>
                        <a:t>Independent Activity</a:t>
                      </a:r>
                    </a:p>
                  </a:txBody>
                  <a:tcPr/>
                </a:tc>
                <a:tc>
                  <a:txBody>
                    <a:bodyPr/>
                    <a:lstStyle/>
                    <a:p>
                      <a:r>
                        <a:rPr lang="en-US" sz="1700" b="0" i="0" dirty="0">
                          <a:latin typeface="Muli" pitchFamily="2" charset="77"/>
                        </a:rPr>
                        <a:t>Ask the children to choose one of their words to complete the two sentences. Then ask them to choose three more words and write their own sentences</a:t>
                      </a:r>
                      <a:r>
                        <a:rPr lang="en-US" sz="1700" b="0" i="0" baseline="0" dirty="0">
                          <a:latin typeface="Muli" pitchFamily="2" charset="77"/>
                        </a:rPr>
                        <a:t>. Work in pairs or with support if necessary. Share sentences and spellings with the class.</a:t>
                      </a:r>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11DBE6F2-31E4-4251-AB79-64EF537B6F6C}"/>
              </a:ext>
            </a:extLst>
          </p:cNvPr>
          <p:cNvGraphicFramePr>
            <a:graphicFrameLocks noGrp="1"/>
          </p:cNvGraphicFramePr>
          <p:nvPr>
            <p:extLst>
              <p:ext uri="{D42A27DB-BD31-4B8C-83A1-F6EECF244321}">
                <p14:modId xmlns:p14="http://schemas.microsoft.com/office/powerpoint/2010/main" val="3469334357"/>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
        <p:nvSpPr>
          <p:cNvPr id="7" name="TextBox 6">
            <a:extLst>
              <a:ext uri="{FF2B5EF4-FFF2-40B4-BE49-F238E27FC236}">
                <a16:creationId xmlns:a16="http://schemas.microsoft.com/office/drawing/2014/main" id="{22C9B53F-62CB-4CD3-BA6B-B775064AFEEC}"/>
              </a:ext>
            </a:extLst>
          </p:cNvPr>
          <p:cNvSpPr txBox="1"/>
          <p:nvPr/>
        </p:nvSpPr>
        <p:spPr>
          <a:xfrm>
            <a:off x="1180730" y="79125"/>
            <a:ext cx="9534617"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Muli" pitchFamily="2" charset="77"/>
              </a:rPr>
              <a:t>Words ending with the /f/, /l/, /s/, /z/ or /k/ sound in English almost always have double consonant.</a:t>
            </a:r>
          </a:p>
          <a:p>
            <a:endParaRPr lang="en-GB" sz="1800" baseline="0" dirty="0">
              <a:latin typeface="Muli" pitchFamily="2" charset="77"/>
            </a:endParaRPr>
          </a:p>
        </p:txBody>
      </p:sp>
    </p:spTree>
    <p:extLst>
      <p:ext uri="{BB962C8B-B14F-4D97-AF65-F5344CB8AC3E}">
        <p14:creationId xmlns:p14="http://schemas.microsoft.com/office/powerpoint/2010/main" val="107428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C73E2243-9695-E349-81B6-21FA61F9ECAC}"/>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doll</a:t>
            </a:r>
            <a:r>
              <a:rPr lang="en-GB" b="1" dirty="0">
                <a:solidFill>
                  <a:srgbClr val="FF3860"/>
                </a:solidFill>
                <a:latin typeface="Calibri" panose="020F0502020204030204" pitchFamily="34" charset="0"/>
                <a:cs typeface="Calibri" panose="020F0502020204030204" pitchFamily="34" charset="0"/>
              </a:rPr>
              <a:t>_</a:t>
            </a:r>
            <a:r>
              <a:rPr lang="en-GB" b="1" dirty="0"/>
              <a:t> has a blue dress.</a:t>
            </a:r>
            <a:endParaRPr lang="en-GB" dirty="0"/>
          </a:p>
        </p:txBody>
      </p:sp>
      <p:pic>
        <p:nvPicPr>
          <p:cNvPr id="7" name="Picture 6">
            <a:extLst>
              <a:ext uri="{FF2B5EF4-FFF2-40B4-BE49-F238E27FC236}">
                <a16:creationId xmlns:a16="http://schemas.microsoft.com/office/drawing/2014/main" id="{102A033F-B302-7546-A6A3-5B87747ECF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8777" y="2652013"/>
            <a:ext cx="2514443" cy="3498355"/>
          </a:xfrm>
          <a:prstGeom prst="rect">
            <a:avLst/>
          </a:prstGeom>
        </p:spPr>
      </p:pic>
    </p:spTree>
    <p:extLst>
      <p:ext uri="{BB962C8B-B14F-4D97-AF65-F5344CB8AC3E}">
        <p14:creationId xmlns:p14="http://schemas.microsoft.com/office/powerpoint/2010/main" val="251629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latin typeface="Calibri" panose="020F0502020204030204" pitchFamily="34" charset="0"/>
                <a:cs typeface="Calibri" panose="020F0502020204030204" pitchFamily="34" charset="0"/>
              </a:rPr>
              <a:t>_______</a:t>
            </a:r>
            <a:r>
              <a:rPr lang="en-GB" b="1" dirty="0"/>
              <a:t> on the field is green.</a:t>
            </a:r>
            <a:endParaRPr lang="en-GB" dirty="0"/>
          </a:p>
        </p:txBody>
      </p:sp>
      <p:pic>
        <p:nvPicPr>
          <p:cNvPr id="5" name="Picture 4">
            <a:extLst>
              <a:ext uri="{FF2B5EF4-FFF2-40B4-BE49-F238E27FC236}">
                <a16:creationId xmlns:a16="http://schemas.microsoft.com/office/drawing/2014/main" id="{14BCB746-82E7-F24E-8FE7-8190F5C9CE77}"/>
              </a:ext>
            </a:extLst>
          </p:cNvPr>
          <p:cNvPicPr>
            <a:picLocks noChangeAspect="1"/>
          </p:cNvPicPr>
          <p:nvPr/>
        </p:nvPicPr>
        <p:blipFill>
          <a:blip r:embed="rId3"/>
          <a:stretch>
            <a:fillRect/>
          </a:stretch>
        </p:blipFill>
        <p:spPr>
          <a:xfrm>
            <a:off x="2666999" y="795130"/>
            <a:ext cx="6858000" cy="6858000"/>
          </a:xfrm>
          <a:prstGeom prst="rect">
            <a:avLst/>
          </a:prstGeom>
        </p:spPr>
      </p:pic>
    </p:spTree>
    <p:extLst>
      <p:ext uri="{BB962C8B-B14F-4D97-AF65-F5344CB8AC3E}">
        <p14:creationId xmlns:p14="http://schemas.microsoft.com/office/powerpoint/2010/main" val="144076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8" name="Title 1">
            <a:extLst>
              <a:ext uri="{FF2B5EF4-FFF2-40B4-BE49-F238E27FC236}">
                <a16:creationId xmlns:a16="http://schemas.microsoft.com/office/drawing/2014/main" id="{DC78D3CD-C9B1-9F45-885E-25E302B0A04C}"/>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grass</a:t>
            </a:r>
            <a:r>
              <a:rPr lang="en-GB" b="1" dirty="0">
                <a:solidFill>
                  <a:srgbClr val="FF3860"/>
                </a:solidFill>
                <a:latin typeface="Calibri" panose="020F0502020204030204" pitchFamily="34" charset="0"/>
                <a:cs typeface="Calibri" panose="020F0502020204030204" pitchFamily="34" charset="0"/>
              </a:rPr>
              <a:t>_</a:t>
            </a:r>
            <a:r>
              <a:rPr lang="en-GB" b="1" dirty="0"/>
              <a:t> on the field is green.</a:t>
            </a:r>
            <a:endParaRPr lang="en-GB" dirty="0"/>
          </a:p>
        </p:txBody>
      </p:sp>
      <p:pic>
        <p:nvPicPr>
          <p:cNvPr id="9" name="Picture 8">
            <a:extLst>
              <a:ext uri="{FF2B5EF4-FFF2-40B4-BE49-F238E27FC236}">
                <a16:creationId xmlns:a16="http://schemas.microsoft.com/office/drawing/2014/main" id="{58CF239B-7CE0-F84E-9CD9-7F7E8F694307}"/>
              </a:ext>
            </a:extLst>
          </p:cNvPr>
          <p:cNvPicPr>
            <a:picLocks noChangeAspect="1"/>
          </p:cNvPicPr>
          <p:nvPr/>
        </p:nvPicPr>
        <p:blipFill>
          <a:blip r:embed="rId3"/>
          <a:stretch>
            <a:fillRect/>
          </a:stretch>
        </p:blipFill>
        <p:spPr>
          <a:xfrm>
            <a:off x="2666999" y="795130"/>
            <a:ext cx="6858000" cy="6858000"/>
          </a:xfrm>
          <a:prstGeom prst="rect">
            <a:avLst/>
          </a:prstGeom>
        </p:spPr>
      </p:pic>
    </p:spTree>
    <p:extLst>
      <p:ext uri="{BB962C8B-B14F-4D97-AF65-F5344CB8AC3E}">
        <p14:creationId xmlns:p14="http://schemas.microsoft.com/office/powerpoint/2010/main" val="3908814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mermaid blew a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9C751F3D-B882-0B4B-B738-A45C455DBF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2861" y="2790261"/>
            <a:ext cx="4586278" cy="3221860"/>
          </a:xfrm>
          <a:prstGeom prst="rect">
            <a:avLst/>
          </a:prstGeom>
        </p:spPr>
      </p:pic>
    </p:spTree>
    <p:extLst>
      <p:ext uri="{BB962C8B-B14F-4D97-AF65-F5344CB8AC3E}">
        <p14:creationId xmlns:p14="http://schemas.microsoft.com/office/powerpoint/2010/main" val="133024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EFACB4C5-B1C6-7746-95D7-F81BBF33E6DE}"/>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mermaid blew a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kiss</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10" name="Picture 9">
            <a:extLst>
              <a:ext uri="{FF2B5EF4-FFF2-40B4-BE49-F238E27FC236}">
                <a16:creationId xmlns:a16="http://schemas.microsoft.com/office/drawing/2014/main" id="{EE4FFD6E-D59D-E441-BEF3-92C11FD23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2861" y="2790261"/>
            <a:ext cx="4586278" cy="3221860"/>
          </a:xfrm>
          <a:prstGeom prst="rect">
            <a:avLst/>
          </a:prstGeom>
        </p:spPr>
      </p:pic>
    </p:spTree>
    <p:extLst>
      <p:ext uri="{BB962C8B-B14F-4D97-AF65-F5344CB8AC3E}">
        <p14:creationId xmlns:p14="http://schemas.microsoft.com/office/powerpoint/2010/main" val="151128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Bumble’s wings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 name="Picture 4">
            <a:extLst>
              <a:ext uri="{FF2B5EF4-FFF2-40B4-BE49-F238E27FC236}">
                <a16:creationId xmlns:a16="http://schemas.microsoft.com/office/drawing/2014/main" id="{98F2043B-6109-2B40-8ACA-BB405E4CA5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6010" y="2764622"/>
            <a:ext cx="2440951" cy="2688301"/>
          </a:xfrm>
          <a:prstGeom prst="rect">
            <a:avLst/>
          </a:prstGeom>
        </p:spPr>
      </p:pic>
    </p:spTree>
    <p:extLst>
      <p:ext uri="{BB962C8B-B14F-4D97-AF65-F5344CB8AC3E}">
        <p14:creationId xmlns:p14="http://schemas.microsoft.com/office/powerpoint/2010/main" val="241432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1CDEF4AB-8B0E-0448-A317-57E53BF191B1}"/>
              </a:ext>
            </a:extLst>
          </p:cNvPr>
          <p:cNvSpPr>
            <a:spLocks noGrp="1"/>
          </p:cNvSpPr>
          <p:nvPr>
            <p:ph type="title"/>
          </p:nvPr>
        </p:nvSpPr>
        <p:spPr>
          <a:xfrm>
            <a:off x="838199" y="1131247"/>
            <a:ext cx="10515600" cy="1325563"/>
          </a:xfrm>
        </p:spPr>
        <p:txBody>
          <a:bodyPr>
            <a:normAutofit/>
          </a:bodyPr>
          <a:lstStyle/>
          <a:p>
            <a:pPr algn="l"/>
            <a:r>
              <a:rPr lang="en-GB" b="1" dirty="0"/>
              <a:t>Bumble’s wings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buzz</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8" name="Picture 7">
            <a:extLst>
              <a:ext uri="{FF2B5EF4-FFF2-40B4-BE49-F238E27FC236}">
                <a16:creationId xmlns:a16="http://schemas.microsoft.com/office/drawing/2014/main" id="{CC3830BE-0332-F149-854B-B96474315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6010" y="2764622"/>
            <a:ext cx="2440951" cy="2688301"/>
          </a:xfrm>
          <a:prstGeom prst="rect">
            <a:avLst/>
          </a:prstGeom>
        </p:spPr>
      </p:pic>
    </p:spTree>
    <p:extLst>
      <p:ext uri="{BB962C8B-B14F-4D97-AF65-F5344CB8AC3E}">
        <p14:creationId xmlns:p14="http://schemas.microsoft.com/office/powerpoint/2010/main" val="382485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can was full of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36B73ECC-40AE-CB4D-8944-60D24FE6A0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270" y="2456810"/>
            <a:ext cx="2652712" cy="4004094"/>
          </a:xfrm>
          <a:prstGeom prst="rect">
            <a:avLst/>
          </a:prstGeom>
        </p:spPr>
      </p:pic>
    </p:spTree>
    <p:extLst>
      <p:ext uri="{BB962C8B-B14F-4D97-AF65-F5344CB8AC3E}">
        <p14:creationId xmlns:p14="http://schemas.microsoft.com/office/powerpoint/2010/main" val="2909626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BB3BD00D-2C88-A048-9611-63BC88A713DA}"/>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can was full of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fizz</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9" name="Picture 8">
            <a:extLst>
              <a:ext uri="{FF2B5EF4-FFF2-40B4-BE49-F238E27FC236}">
                <a16:creationId xmlns:a16="http://schemas.microsoft.com/office/drawing/2014/main" id="{14B98A3A-13D8-4C4A-A915-622EFBB45B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270" y="2456810"/>
            <a:ext cx="2652712" cy="4004094"/>
          </a:xfrm>
          <a:prstGeom prst="rect">
            <a:avLst/>
          </a:prstGeom>
        </p:spPr>
      </p:pic>
    </p:spTree>
    <p:extLst>
      <p:ext uri="{BB962C8B-B14F-4D97-AF65-F5344CB8AC3E}">
        <p14:creationId xmlns:p14="http://schemas.microsoft.com/office/powerpoint/2010/main" val="311707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You tell the time by </a:t>
            </a:r>
            <a:br>
              <a:rPr lang="en-GB" b="1" dirty="0"/>
            </a:br>
            <a:r>
              <a:rPr lang="en-GB" b="1" dirty="0"/>
              <a:t>using a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122" name="Picture 2" descr="Clock Analog Time Watch Analog Clock Tic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8010" y="2409180"/>
            <a:ext cx="2289108" cy="228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6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042148" y="159776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puff</a:t>
            </a:r>
          </a:p>
        </p:txBody>
      </p:sp>
      <p:sp>
        <p:nvSpPr>
          <p:cNvPr id="26" name="Rounded Rectangle 25">
            <a:extLst>
              <a:ext uri="{FF2B5EF4-FFF2-40B4-BE49-F238E27FC236}">
                <a16:creationId xmlns:a16="http://schemas.microsoft.com/office/drawing/2014/main" id="{B3C3F432-3334-0C45-A207-A009F8C9C6BF}"/>
              </a:ext>
            </a:extLst>
          </p:cNvPr>
          <p:cNvSpPr/>
          <p:nvPr/>
        </p:nvSpPr>
        <p:spPr>
          <a:xfrm>
            <a:off x="6573078" y="3817439"/>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fluff</a:t>
            </a:r>
          </a:p>
        </p:txBody>
      </p:sp>
      <p:sp>
        <p:nvSpPr>
          <p:cNvPr id="27" name="Rounded Rectangle 26">
            <a:extLst>
              <a:ext uri="{FF2B5EF4-FFF2-40B4-BE49-F238E27FC236}">
                <a16:creationId xmlns:a16="http://schemas.microsoft.com/office/drawing/2014/main" id="{ABD28859-43B0-4449-90DF-9B9D60AE73AB}"/>
              </a:ext>
            </a:extLst>
          </p:cNvPr>
          <p:cNvSpPr/>
          <p:nvPr/>
        </p:nvSpPr>
        <p:spPr>
          <a:xfrm>
            <a:off x="1862705" y="4497375"/>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bell</a:t>
            </a:r>
          </a:p>
        </p:txBody>
      </p:sp>
      <p:sp>
        <p:nvSpPr>
          <p:cNvPr id="28" name="Rounded Rectangle 27">
            <a:extLst>
              <a:ext uri="{FF2B5EF4-FFF2-40B4-BE49-F238E27FC236}">
                <a16:creationId xmlns:a16="http://schemas.microsoft.com/office/drawing/2014/main" id="{00787047-F1A2-0447-9EC3-E7FE97A2B4BB}"/>
              </a:ext>
            </a:extLst>
          </p:cNvPr>
          <p:cNvSpPr/>
          <p:nvPr/>
        </p:nvSpPr>
        <p:spPr>
          <a:xfrm>
            <a:off x="8889670" y="1829604"/>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doll</a:t>
            </a:r>
          </a:p>
        </p:txBody>
      </p:sp>
      <p:sp>
        <p:nvSpPr>
          <p:cNvPr id="29" name="Rounded Rectangle 28">
            <a:extLst>
              <a:ext uri="{FF2B5EF4-FFF2-40B4-BE49-F238E27FC236}">
                <a16:creationId xmlns:a16="http://schemas.microsoft.com/office/drawing/2014/main" id="{C3473567-A9CC-044E-B194-2D8DD070F578}"/>
              </a:ext>
            </a:extLst>
          </p:cNvPr>
          <p:cNvSpPr/>
          <p:nvPr/>
        </p:nvSpPr>
        <p:spPr>
          <a:xfrm>
            <a:off x="3413209" y="3376557"/>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grass</a:t>
            </a:r>
          </a:p>
        </p:txBody>
      </p:sp>
      <p:sp>
        <p:nvSpPr>
          <p:cNvPr id="31" name="Rounded Rectangle 30">
            <a:extLst>
              <a:ext uri="{FF2B5EF4-FFF2-40B4-BE49-F238E27FC236}">
                <a16:creationId xmlns:a16="http://schemas.microsoft.com/office/drawing/2014/main" id="{17501D02-DAE5-E14C-AA61-5D9284E2F072}"/>
              </a:ext>
            </a:extLst>
          </p:cNvPr>
          <p:cNvSpPr/>
          <p:nvPr/>
        </p:nvSpPr>
        <p:spPr>
          <a:xfrm>
            <a:off x="8988286" y="3288175"/>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kiss</a:t>
            </a:r>
          </a:p>
        </p:txBody>
      </p:sp>
      <p:sp>
        <p:nvSpPr>
          <p:cNvPr id="32" name="Rounded Rectangle 31">
            <a:extLst>
              <a:ext uri="{FF2B5EF4-FFF2-40B4-BE49-F238E27FC236}">
                <a16:creationId xmlns:a16="http://schemas.microsoft.com/office/drawing/2014/main" id="{D1A9AA59-EF9C-7249-9A13-F84E0500DB7E}"/>
              </a:ext>
            </a:extLst>
          </p:cNvPr>
          <p:cNvSpPr/>
          <p:nvPr/>
        </p:nvSpPr>
        <p:spPr>
          <a:xfrm>
            <a:off x="4505740" y="492027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buzz</a:t>
            </a:r>
          </a:p>
        </p:txBody>
      </p:sp>
      <p:sp>
        <p:nvSpPr>
          <p:cNvPr id="33" name="Rounded Rectangle 32">
            <a:extLst>
              <a:ext uri="{FF2B5EF4-FFF2-40B4-BE49-F238E27FC236}">
                <a16:creationId xmlns:a16="http://schemas.microsoft.com/office/drawing/2014/main" id="{7CF9969C-9370-9E49-8045-E9125558553E}"/>
              </a:ext>
            </a:extLst>
          </p:cNvPr>
          <p:cNvSpPr/>
          <p:nvPr/>
        </p:nvSpPr>
        <p:spPr>
          <a:xfrm>
            <a:off x="7854452" y="5028396"/>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fizz</a:t>
            </a:r>
          </a:p>
        </p:txBody>
      </p:sp>
      <p:sp>
        <p:nvSpPr>
          <p:cNvPr id="34" name="Rounded Rectangle 33">
            <a:extLst>
              <a:ext uri="{FF2B5EF4-FFF2-40B4-BE49-F238E27FC236}">
                <a16:creationId xmlns:a16="http://schemas.microsoft.com/office/drawing/2014/main" id="{63C6EBE2-0449-994F-A21C-E827D723B6FF}"/>
              </a:ext>
            </a:extLst>
          </p:cNvPr>
          <p:cNvSpPr/>
          <p:nvPr/>
        </p:nvSpPr>
        <p:spPr>
          <a:xfrm>
            <a:off x="983479" y="2505619"/>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clock</a:t>
            </a:r>
          </a:p>
        </p:txBody>
      </p:sp>
      <p:sp>
        <p:nvSpPr>
          <p:cNvPr id="38" name="Rounded Rectangle 37">
            <a:extLst>
              <a:ext uri="{FF2B5EF4-FFF2-40B4-BE49-F238E27FC236}">
                <a16:creationId xmlns:a16="http://schemas.microsoft.com/office/drawing/2014/main" id="{2AE9085B-1E36-DF4D-987D-783CB42FEF60}"/>
              </a:ext>
            </a:extLst>
          </p:cNvPr>
          <p:cNvSpPr/>
          <p:nvPr/>
        </p:nvSpPr>
        <p:spPr>
          <a:xfrm>
            <a:off x="5882695" y="226351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back</a:t>
            </a:r>
          </a:p>
        </p:txBody>
      </p:sp>
      <p:sp>
        <p:nvSpPr>
          <p:cNvPr id="13" name="TextBox 12">
            <a:extLst>
              <a:ext uri="{FF2B5EF4-FFF2-40B4-BE49-F238E27FC236}">
                <a16:creationId xmlns:a16="http://schemas.microsoft.com/office/drawing/2014/main" id="{A0BF0E51-0A58-4F40-88DE-D6E84BBD36FC}"/>
              </a:ext>
            </a:extLst>
          </p:cNvPr>
          <p:cNvSpPr txBox="1"/>
          <p:nvPr/>
        </p:nvSpPr>
        <p:spPr>
          <a:xfrm>
            <a:off x="1180730" y="79125"/>
            <a:ext cx="9534617"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Muli" pitchFamily="2" charset="77"/>
              </a:rPr>
              <a:t>Words ending with the /f/, /l/, /s/, /z/ or /k/ sound in English almost always have double consonant.</a:t>
            </a:r>
          </a:p>
          <a:p>
            <a:endParaRPr lang="en-GB" sz="1800" baseline="0" dirty="0">
              <a:latin typeface="Muli" pitchFamily="2" charset="77"/>
            </a:endParaRPr>
          </a:p>
        </p:txBody>
      </p:sp>
    </p:spTree>
    <p:extLst>
      <p:ext uri="{BB962C8B-B14F-4D97-AF65-F5344CB8AC3E}">
        <p14:creationId xmlns:p14="http://schemas.microsoft.com/office/powerpoint/2010/main" val="198520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You tell the time by </a:t>
            </a:r>
            <a:br>
              <a:rPr lang="en-GB" b="1" dirty="0"/>
            </a:br>
            <a:r>
              <a:rPr lang="en-GB" b="1" dirty="0"/>
              <a:t>using a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clock</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5122" name="Picture 2" descr="Clock Analog Time Watch Analog Clock Tic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8010" y="2409180"/>
            <a:ext cx="2289108" cy="2289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Tree>
    <p:extLst>
      <p:ext uri="{BB962C8B-B14F-4D97-AF65-F5344CB8AC3E}">
        <p14:creationId xmlns:p14="http://schemas.microsoft.com/office/powerpoint/2010/main" val="746623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The girl’s hair ran down her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26A822AF-5469-5D44-9571-2E3DE0878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5469" y="1964634"/>
            <a:ext cx="4551017" cy="4551017"/>
          </a:xfrm>
          <a:prstGeom prst="rect">
            <a:avLst/>
          </a:prstGeom>
        </p:spPr>
      </p:pic>
    </p:spTree>
    <p:extLst>
      <p:ext uri="{BB962C8B-B14F-4D97-AF65-F5344CB8AC3E}">
        <p14:creationId xmlns:p14="http://schemas.microsoft.com/office/powerpoint/2010/main" val="3654552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687647EC-5681-A54D-A547-63CFBD6584FE}"/>
              </a:ext>
            </a:extLst>
          </p:cNvPr>
          <p:cNvSpPr>
            <a:spLocks noGrp="1"/>
          </p:cNvSpPr>
          <p:nvPr>
            <p:ph type="title"/>
          </p:nvPr>
        </p:nvSpPr>
        <p:spPr>
          <a:xfrm>
            <a:off x="838200" y="769143"/>
            <a:ext cx="10515600" cy="1325563"/>
          </a:xfrm>
        </p:spPr>
        <p:txBody>
          <a:bodyPr>
            <a:normAutofit/>
          </a:bodyPr>
          <a:lstStyle/>
          <a:p>
            <a:pPr algn="l"/>
            <a:r>
              <a:rPr lang="en-GB" b="1" dirty="0"/>
              <a:t>The girl’s hair ran down her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back</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7" name="Picture 6">
            <a:extLst>
              <a:ext uri="{FF2B5EF4-FFF2-40B4-BE49-F238E27FC236}">
                <a16:creationId xmlns:a16="http://schemas.microsoft.com/office/drawing/2014/main" id="{84084D41-CF0D-0D45-89C3-8C1DF5216D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5469" y="1964634"/>
            <a:ext cx="4551017" cy="4551017"/>
          </a:xfrm>
          <a:prstGeom prst="rect">
            <a:avLst/>
          </a:prstGeom>
        </p:spPr>
      </p:pic>
    </p:spTree>
    <p:extLst>
      <p:ext uri="{BB962C8B-B14F-4D97-AF65-F5344CB8AC3E}">
        <p14:creationId xmlns:p14="http://schemas.microsoft.com/office/powerpoint/2010/main" val="3999982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400" y="2122510"/>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1" y="3073548"/>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“Can you hear the church </a:t>
            </a:r>
            <a:r>
              <a:rPr lang="en-US" dirty="0">
                <a:solidFill>
                  <a:schemeClr val="tx1"/>
                </a:solidFill>
                <a:latin typeface="Calibri" panose="020F0502020204030204" pitchFamily="34" charset="0"/>
                <a:cs typeface="Calibri" panose="020F0502020204030204" pitchFamily="34" charset="0"/>
              </a:rPr>
              <a:t>_________</a:t>
            </a:r>
            <a:r>
              <a:rPr lang="en-US" dirty="0">
                <a:solidFill>
                  <a:schemeClr val="tx1"/>
                </a:solidFill>
                <a:latin typeface="OpenDyslexicAlta" pitchFamily="2" charset="77"/>
              </a:rPr>
              <a:t>?” asked mum.</a:t>
            </a:r>
            <a:endParaRPr lang="en-GB" dirty="0">
              <a:solidFill>
                <a:schemeClr val="tx1"/>
              </a:solidFill>
              <a:latin typeface="OpenDyslexicAlta"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3" y="4005897"/>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a:off x="4855334" y="2487205"/>
            <a:ext cx="294066" cy="45821"/>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55334" y="3426563"/>
            <a:ext cx="294067" cy="47378"/>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8" cy="5049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sentence</a:t>
            </a:r>
          </a:p>
        </p:txBody>
      </p:sp>
      <p:sp>
        <p:nvSpPr>
          <p:cNvPr id="45" name="TextBox 44"/>
          <p:cNvSpPr txBox="1"/>
          <p:nvPr/>
        </p:nvSpPr>
        <p:spPr>
          <a:xfrm>
            <a:off x="3477297" y="1340646"/>
            <a:ext cx="8345505"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Chose one of your words to complete the two sentences. Try to write three sentences of your own.</a:t>
            </a:r>
          </a:p>
        </p:txBody>
      </p:sp>
      <p:sp>
        <p:nvSpPr>
          <p:cNvPr id="28" name="Rounded Rectangle 2">
            <a:extLst>
              <a:ext uri="{FF2B5EF4-FFF2-40B4-BE49-F238E27FC236}">
                <a16:creationId xmlns:a16="http://schemas.microsoft.com/office/drawing/2014/main" id="{CD1F09DE-8253-4D88-AD5D-350F74295A78}"/>
              </a:ext>
            </a:extLst>
          </p:cNvPr>
          <p:cNvSpPr/>
          <p:nvPr/>
        </p:nvSpPr>
        <p:spPr>
          <a:xfrm>
            <a:off x="3477297" y="2076689"/>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9" name="Rounded Rectangle 6">
            <a:extLst>
              <a:ext uri="{FF2B5EF4-FFF2-40B4-BE49-F238E27FC236}">
                <a16:creationId xmlns:a16="http://schemas.microsoft.com/office/drawing/2014/main" id="{72BC1723-2B05-4506-911A-D8A39AD53413}"/>
              </a:ext>
            </a:extLst>
          </p:cNvPr>
          <p:cNvSpPr/>
          <p:nvPr/>
        </p:nvSpPr>
        <p:spPr>
          <a:xfrm>
            <a:off x="3477297" y="3016047"/>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ounded Rectangle 8">
            <a:extLst>
              <a:ext uri="{FF2B5EF4-FFF2-40B4-BE49-F238E27FC236}">
                <a16:creationId xmlns:a16="http://schemas.microsoft.com/office/drawing/2014/main" id="{65EDFAB4-2518-4DE6-B444-5171DF206FE1}"/>
              </a:ext>
            </a:extLst>
          </p:cNvPr>
          <p:cNvSpPr/>
          <p:nvPr/>
        </p:nvSpPr>
        <p:spPr>
          <a:xfrm>
            <a:off x="3477298" y="3955405"/>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ounded Rectangle 10">
            <a:extLst>
              <a:ext uri="{FF2B5EF4-FFF2-40B4-BE49-F238E27FC236}">
                <a16:creationId xmlns:a16="http://schemas.microsoft.com/office/drawing/2014/main" id="{BC2DC895-C477-48A9-9E58-176D75B49B17}"/>
              </a:ext>
            </a:extLst>
          </p:cNvPr>
          <p:cNvSpPr/>
          <p:nvPr/>
        </p:nvSpPr>
        <p:spPr>
          <a:xfrm>
            <a:off x="3477298" y="4894763"/>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ounded Rectangle 11">
            <a:extLst>
              <a:ext uri="{FF2B5EF4-FFF2-40B4-BE49-F238E27FC236}">
                <a16:creationId xmlns:a16="http://schemas.microsoft.com/office/drawing/2014/main" id="{A54BFAA6-C6AA-445C-A5B9-C0D63EA11C46}"/>
              </a:ext>
            </a:extLst>
          </p:cNvPr>
          <p:cNvSpPr/>
          <p:nvPr/>
        </p:nvSpPr>
        <p:spPr>
          <a:xfrm>
            <a:off x="5149405" y="4894763"/>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ounded Rectangle 12">
            <a:extLst>
              <a:ext uri="{FF2B5EF4-FFF2-40B4-BE49-F238E27FC236}">
                <a16:creationId xmlns:a16="http://schemas.microsoft.com/office/drawing/2014/main" id="{826360B9-EE3B-4345-8317-17F0C72FA491}"/>
              </a:ext>
            </a:extLst>
          </p:cNvPr>
          <p:cNvSpPr/>
          <p:nvPr/>
        </p:nvSpPr>
        <p:spPr>
          <a:xfrm>
            <a:off x="3477298" y="5808364"/>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ounded Rectangle 13">
            <a:extLst>
              <a:ext uri="{FF2B5EF4-FFF2-40B4-BE49-F238E27FC236}">
                <a16:creationId xmlns:a16="http://schemas.microsoft.com/office/drawing/2014/main" id="{0965B4D5-3A62-4A0C-83B5-0511B8DB2CF4}"/>
              </a:ext>
            </a:extLst>
          </p:cNvPr>
          <p:cNvSpPr/>
          <p:nvPr/>
        </p:nvSpPr>
        <p:spPr>
          <a:xfrm>
            <a:off x="5149405" y="5808364"/>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TextBox 14"/>
          <p:cNvSpPr txBox="1"/>
          <p:nvPr/>
        </p:nvSpPr>
        <p:spPr>
          <a:xfrm>
            <a:off x="5275385" y="2280976"/>
            <a:ext cx="6330461" cy="646331"/>
          </a:xfrm>
          <a:prstGeom prst="rect">
            <a:avLst/>
          </a:prstGeom>
          <a:noFill/>
        </p:spPr>
        <p:txBody>
          <a:bodyPr wrap="square" rtlCol="0">
            <a:spAutoFit/>
          </a:bodyPr>
          <a:lstStyle/>
          <a:p>
            <a:r>
              <a:rPr lang="en-US" dirty="0">
                <a:latin typeface="OpenDyslexicAlta" pitchFamily="2" charset="77"/>
              </a:rPr>
              <a:t>The clouds looked like balls of </a:t>
            </a:r>
            <a:r>
              <a:rPr lang="en-US" dirty="0">
                <a:latin typeface="Calibri" panose="020F0502020204030204" pitchFamily="34" charset="0"/>
                <a:cs typeface="Calibri" panose="020F0502020204030204" pitchFamily="34" charset="0"/>
              </a:rPr>
              <a:t>_________</a:t>
            </a:r>
            <a:r>
              <a:rPr lang="en-US" dirty="0">
                <a:latin typeface="OpenDyslexicAlta" pitchFamily="2" charset="77"/>
              </a:rPr>
              <a:t> in the sky.</a:t>
            </a:r>
            <a:endParaRPr lang="en-GB" dirty="0">
              <a:latin typeface="OpenDyslexicAlta" pitchFamily="2" charset="77"/>
            </a:endParaRPr>
          </a:p>
        </p:txBody>
      </p:sp>
      <p:graphicFrame>
        <p:nvGraphicFramePr>
          <p:cNvPr id="35" name="Table 34">
            <a:extLst>
              <a:ext uri="{FF2B5EF4-FFF2-40B4-BE49-F238E27FC236}">
                <a16:creationId xmlns:a16="http://schemas.microsoft.com/office/drawing/2014/main" id="{DC10A88C-461A-4643-A908-7A1F4FB998E0}"/>
              </a:ext>
            </a:extLst>
          </p:cNvPr>
          <p:cNvGraphicFramePr>
            <a:graphicFrameLocks noGrp="1"/>
          </p:cNvGraphicFramePr>
          <p:nvPr/>
        </p:nvGraphicFramePr>
        <p:xfrm>
          <a:off x="508000" y="160225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
        <p:nvSpPr>
          <p:cNvPr id="36" name="TextBox 35">
            <a:extLst>
              <a:ext uri="{FF2B5EF4-FFF2-40B4-BE49-F238E27FC236}">
                <a16:creationId xmlns:a16="http://schemas.microsoft.com/office/drawing/2014/main" id="{51860775-7C8D-4D3A-AB4C-12660B7A1B50}"/>
              </a:ext>
            </a:extLst>
          </p:cNvPr>
          <p:cNvSpPr txBox="1"/>
          <p:nvPr/>
        </p:nvSpPr>
        <p:spPr>
          <a:xfrm>
            <a:off x="1180730" y="79125"/>
            <a:ext cx="9534617"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Muli" pitchFamily="2" charset="77"/>
              </a:rPr>
              <a:t>Words ending with the /f/, /l/, /s/, /z/ or /k/ sound in English almost always have double consonant.</a:t>
            </a:r>
          </a:p>
          <a:p>
            <a:endParaRPr lang="en-GB" sz="1800" baseline="0" dirty="0">
              <a:latin typeface="Muli" pitchFamily="2" charset="77"/>
            </a:endParaRPr>
          </a:p>
        </p:txBody>
      </p:sp>
    </p:spTree>
    <p:extLst>
      <p:ext uri="{BB962C8B-B14F-4D97-AF65-F5344CB8AC3E}">
        <p14:creationId xmlns:p14="http://schemas.microsoft.com/office/powerpoint/2010/main" val="3509341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197725364"/>
                    </a:ext>
                  </a:extLst>
                </a:gridCol>
                <a:gridCol w="1858433">
                  <a:extLst>
                    <a:ext uri="{9D8B030D-6E8A-4147-A177-3AD203B41FA5}">
                      <a16:colId xmlns:a16="http://schemas.microsoft.com/office/drawing/2014/main" val="147626082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sp>
        <p:nvSpPr>
          <p:cNvPr id="6" name="TextBox 5">
            <a:extLst>
              <a:ext uri="{FF2B5EF4-FFF2-40B4-BE49-F238E27FC236}">
                <a16:creationId xmlns:a16="http://schemas.microsoft.com/office/drawing/2014/main" id="{319D9B42-C877-4F29-8E75-7C0F3D0D2B31}"/>
              </a:ext>
            </a:extLst>
          </p:cNvPr>
          <p:cNvSpPr txBox="1"/>
          <p:nvPr/>
        </p:nvSpPr>
        <p:spPr>
          <a:xfrm>
            <a:off x="1180730" y="79125"/>
            <a:ext cx="9534617"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Muli" pitchFamily="2" charset="77"/>
              </a:rPr>
              <a:t>Words ending with the /f/, /l/, /s/, /z/ or /k/ sound in English almost always have double consonant.</a:t>
            </a:r>
          </a:p>
          <a:p>
            <a:endParaRPr lang="en-GB" sz="1800" baseline="0" dirty="0">
              <a:latin typeface="Muli" pitchFamily="2" charset="77"/>
            </a:endParaRPr>
          </a:p>
        </p:txBody>
      </p:sp>
    </p:spTree>
    <p:extLst>
      <p:ext uri="{BB962C8B-B14F-4D97-AF65-F5344CB8AC3E}">
        <p14:creationId xmlns:p14="http://schemas.microsoft.com/office/powerpoint/2010/main" val="205837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10010"/>
                  </a:ext>
                </a:extLst>
              </a:tr>
            </a:tbl>
          </a:graphicData>
        </a:graphic>
      </p:graphicFrame>
      <p:sp>
        <p:nvSpPr>
          <p:cNvPr id="7" name="TextBox 6"/>
          <p:cNvSpPr txBox="1"/>
          <p:nvPr/>
        </p:nvSpPr>
        <p:spPr>
          <a:xfrm>
            <a:off x="5605235" y="5921829"/>
            <a:ext cx="4540252" cy="646331"/>
          </a:xfrm>
          <a:prstGeom prst="rect">
            <a:avLst/>
          </a:prstGeom>
          <a:noFill/>
        </p:spPr>
        <p:txBody>
          <a:bodyPr wrap="square" rtlCol="0">
            <a:spAutoFit/>
          </a:bodyPr>
          <a:lstStyle/>
          <a:p>
            <a:pPr algn="ctr"/>
            <a:r>
              <a:rPr lang="en-GB" dirty="0">
                <a:latin typeface="OpenDyslexicAlta" pitchFamily="2" charset="77"/>
                <a:ea typeface="OpenDyslexic" charset="0"/>
                <a:cs typeface="OpenDyslexic" charset="0"/>
              </a:rPr>
              <a:t>Find and colour your spellings which are hiding in this grid. </a:t>
            </a:r>
          </a:p>
        </p:txBody>
      </p:sp>
      <p:graphicFrame>
        <p:nvGraphicFramePr>
          <p:cNvPr id="6" name="Table 5">
            <a:extLst>
              <a:ext uri="{FF2B5EF4-FFF2-40B4-BE49-F238E27FC236}">
                <a16:creationId xmlns:a16="http://schemas.microsoft.com/office/drawing/2014/main" id="{82B9F1A8-AD6D-0140-9FA6-03CB91518C18}"/>
              </a:ext>
            </a:extLst>
          </p:cNvPr>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y</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m</a:t>
                      </a:r>
                    </a:p>
                  </a:txBody>
                  <a:tcPr marL="68580" marR="68580" marT="0" marB="0">
                    <a:solidFill>
                      <a:schemeClr val="bg1"/>
                    </a:solid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x</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
        <p:nvSpPr>
          <p:cNvPr id="8" name="TextBox 7">
            <a:extLst>
              <a:ext uri="{FF2B5EF4-FFF2-40B4-BE49-F238E27FC236}">
                <a16:creationId xmlns:a16="http://schemas.microsoft.com/office/drawing/2014/main" id="{8EB94C20-760D-4332-981B-3A209BA8D851}"/>
              </a:ext>
            </a:extLst>
          </p:cNvPr>
          <p:cNvSpPr txBox="1"/>
          <p:nvPr/>
        </p:nvSpPr>
        <p:spPr>
          <a:xfrm>
            <a:off x="1180730" y="79125"/>
            <a:ext cx="9534617"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Muli" pitchFamily="2" charset="77"/>
              </a:rPr>
              <a:t>Words ending with the /f/, /l/, /s/, /z/ or /k/ sound in English almost always have double consonant.</a:t>
            </a:r>
          </a:p>
          <a:p>
            <a:endParaRPr lang="en-GB" sz="1800" baseline="0" dirty="0">
              <a:latin typeface="Muli" pitchFamily="2" charset="77"/>
            </a:endParaRPr>
          </a:p>
        </p:txBody>
      </p:sp>
    </p:spTree>
    <p:extLst>
      <p:ext uri="{BB962C8B-B14F-4D97-AF65-F5344CB8AC3E}">
        <p14:creationId xmlns:p14="http://schemas.microsoft.com/office/powerpoint/2010/main" val="1793242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10010"/>
                  </a:ext>
                </a:extLst>
              </a:tr>
            </a:tbl>
          </a:graphicData>
        </a:graphic>
      </p:graphicFrame>
      <p:graphicFrame>
        <p:nvGraphicFramePr>
          <p:cNvPr id="3" name="Table 2"/>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m</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5605235" y="5921829"/>
            <a:ext cx="4540252" cy="646331"/>
          </a:xfrm>
          <a:prstGeom prst="rect">
            <a:avLst/>
          </a:prstGeom>
          <a:noFill/>
        </p:spPr>
        <p:txBody>
          <a:bodyPr wrap="square" rtlCol="0">
            <a:spAutoFit/>
          </a:bodyPr>
          <a:lstStyle/>
          <a:p>
            <a:pPr algn="ctr"/>
            <a:r>
              <a:rPr lang="en-GB" dirty="0">
                <a:latin typeface="OpenDyslexicAlta" pitchFamily="2" charset="77"/>
                <a:ea typeface="OpenDyslexic" charset="0"/>
                <a:cs typeface="OpenDyslexic" charset="0"/>
              </a:rPr>
              <a:t>Find and colour your spellings which are hiding in this grid. </a:t>
            </a:r>
          </a:p>
        </p:txBody>
      </p:sp>
      <p:sp>
        <p:nvSpPr>
          <p:cNvPr id="6" name="TextBox 5">
            <a:extLst>
              <a:ext uri="{FF2B5EF4-FFF2-40B4-BE49-F238E27FC236}">
                <a16:creationId xmlns:a16="http://schemas.microsoft.com/office/drawing/2014/main" id="{9B102E5C-4CB2-4E76-A9E2-5E33236FD945}"/>
              </a:ext>
            </a:extLst>
          </p:cNvPr>
          <p:cNvSpPr txBox="1"/>
          <p:nvPr/>
        </p:nvSpPr>
        <p:spPr>
          <a:xfrm>
            <a:off x="1180730" y="79125"/>
            <a:ext cx="9534617"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Muli" pitchFamily="2" charset="77"/>
              </a:rPr>
              <a:t>Words ending with the /f/, /l/, /s/, /z/ or /k/ sound in English almost always have double consonant.</a:t>
            </a:r>
          </a:p>
          <a:p>
            <a:endParaRPr lang="en-GB" sz="1800" baseline="0" dirty="0">
              <a:latin typeface="Muli" pitchFamily="2" charset="77"/>
            </a:endParaRPr>
          </a:p>
        </p:txBody>
      </p:sp>
    </p:spTree>
    <p:extLst>
      <p:ext uri="{BB962C8B-B14F-4D97-AF65-F5344CB8AC3E}">
        <p14:creationId xmlns:p14="http://schemas.microsoft.com/office/powerpoint/2010/main" val="202898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325734"/>
            <a:ext cx="10515600" cy="1325563"/>
          </a:xfrm>
        </p:spPr>
        <p:txBody>
          <a:bodyPr>
            <a:normAutofit/>
          </a:bodyPr>
          <a:lstStyle/>
          <a:p>
            <a:pPr algn="l"/>
            <a:r>
              <a:rPr lang="en-GB" b="1" dirty="0"/>
              <a:t>A </a:t>
            </a:r>
            <a:r>
              <a:rPr lang="en-GB" b="1" dirty="0">
                <a:latin typeface="Calibri" panose="020F0502020204030204" pitchFamily="34" charset="0"/>
                <a:cs typeface="Calibri" panose="020F0502020204030204" pitchFamily="34" charset="0"/>
              </a:rPr>
              <a:t>_______</a:t>
            </a:r>
            <a:r>
              <a:rPr lang="en-GB" b="1" dirty="0"/>
              <a:t> of smoke came from the train.</a:t>
            </a:r>
            <a:endParaRPr lang="en-GB" dirty="0"/>
          </a:p>
        </p:txBody>
      </p:sp>
      <p:pic>
        <p:nvPicPr>
          <p:cNvPr id="5" name="Picture 4">
            <a:extLst>
              <a:ext uri="{FF2B5EF4-FFF2-40B4-BE49-F238E27FC236}">
                <a16:creationId xmlns:a16="http://schemas.microsoft.com/office/drawing/2014/main" id="{364617E0-84E5-364A-B7EB-80A87DCA0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262" y="2733260"/>
            <a:ext cx="3363475" cy="2993493"/>
          </a:xfrm>
          <a:prstGeom prst="rect">
            <a:avLst/>
          </a:prstGeom>
        </p:spPr>
      </p:pic>
    </p:spTree>
    <p:extLst>
      <p:ext uri="{BB962C8B-B14F-4D97-AF65-F5344CB8AC3E}">
        <p14:creationId xmlns:p14="http://schemas.microsoft.com/office/powerpoint/2010/main" val="348894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9" name="Title 1">
            <a:extLst>
              <a:ext uri="{FF2B5EF4-FFF2-40B4-BE49-F238E27FC236}">
                <a16:creationId xmlns:a16="http://schemas.microsoft.com/office/drawing/2014/main" id="{0B105467-28BF-C249-A03E-DC546AE53772}"/>
              </a:ext>
            </a:extLst>
          </p:cNvPr>
          <p:cNvSpPr>
            <a:spLocks noGrp="1"/>
          </p:cNvSpPr>
          <p:nvPr>
            <p:ph type="title"/>
          </p:nvPr>
        </p:nvSpPr>
        <p:spPr>
          <a:xfrm>
            <a:off x="838199" y="1325734"/>
            <a:ext cx="10515600" cy="1325563"/>
          </a:xfrm>
        </p:spPr>
        <p:txBody>
          <a:bodyPr>
            <a:normAutofit/>
          </a:bodyPr>
          <a:lstStyle/>
          <a:p>
            <a:pPr algn="l"/>
            <a:r>
              <a:rPr lang="en-GB" b="1" dirty="0"/>
              <a:t>A </a:t>
            </a:r>
            <a:r>
              <a:rPr lang="en-GB" b="1" dirty="0">
                <a:solidFill>
                  <a:srgbClr val="FF3860"/>
                </a:solidFill>
                <a:latin typeface="Calibri" panose="020F0502020204030204" pitchFamily="34" charset="0"/>
                <a:cs typeface="Calibri" panose="020F0502020204030204" pitchFamily="34" charset="0"/>
              </a:rPr>
              <a:t>_</a:t>
            </a:r>
            <a:r>
              <a:rPr lang="en-GB" dirty="0">
                <a:solidFill>
                  <a:srgbClr val="FF3860"/>
                </a:solidFill>
              </a:rPr>
              <a:t>puff</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rPr>
              <a:t> </a:t>
            </a:r>
            <a:r>
              <a:rPr lang="en-GB" b="1" dirty="0"/>
              <a:t>of smoke came from the train.</a:t>
            </a:r>
            <a:endParaRPr lang="en-GB" dirty="0"/>
          </a:p>
        </p:txBody>
      </p:sp>
      <p:pic>
        <p:nvPicPr>
          <p:cNvPr id="10" name="Picture 9">
            <a:extLst>
              <a:ext uri="{FF2B5EF4-FFF2-40B4-BE49-F238E27FC236}">
                <a16:creationId xmlns:a16="http://schemas.microsoft.com/office/drawing/2014/main" id="{5B66F9B6-23C2-204E-AFC9-726483557B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262" y="2733260"/>
            <a:ext cx="3363475" cy="2993493"/>
          </a:xfrm>
          <a:prstGeom prst="rect">
            <a:avLst/>
          </a:prstGeom>
        </p:spPr>
      </p:pic>
    </p:spTree>
    <p:extLst>
      <p:ext uri="{BB962C8B-B14F-4D97-AF65-F5344CB8AC3E}">
        <p14:creationId xmlns:p14="http://schemas.microsoft.com/office/powerpoint/2010/main" val="26073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kitten was covered in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20602194-160B-B14B-BFD4-7C1CE03DAF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2548" y="3006332"/>
            <a:ext cx="4406901" cy="2451338"/>
          </a:xfrm>
          <a:prstGeom prst="rect">
            <a:avLst/>
          </a:prstGeom>
        </p:spPr>
      </p:pic>
    </p:spTree>
    <p:extLst>
      <p:ext uri="{BB962C8B-B14F-4D97-AF65-F5344CB8AC3E}">
        <p14:creationId xmlns:p14="http://schemas.microsoft.com/office/powerpoint/2010/main" val="3819739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5E1D526C-6626-5F47-9106-598939441760}"/>
              </a:ext>
            </a:extLst>
          </p:cNvPr>
          <p:cNvSpPr>
            <a:spLocks noGrp="1"/>
          </p:cNvSpPr>
          <p:nvPr>
            <p:ph type="title"/>
          </p:nvPr>
        </p:nvSpPr>
        <p:spPr>
          <a:xfrm>
            <a:off x="838199" y="1131247"/>
            <a:ext cx="10515600" cy="1325563"/>
          </a:xfrm>
        </p:spPr>
        <p:txBody>
          <a:bodyPr>
            <a:normAutofit/>
          </a:bodyPr>
          <a:lstStyle/>
          <a:p>
            <a:pPr algn="l"/>
            <a:r>
              <a:rPr lang="en-GB" b="1" dirty="0"/>
              <a:t>The kitten was covered in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fluff</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8" name="Picture 7">
            <a:extLst>
              <a:ext uri="{FF2B5EF4-FFF2-40B4-BE49-F238E27FC236}">
                <a16:creationId xmlns:a16="http://schemas.microsoft.com/office/drawing/2014/main" id="{6DABFDCA-4B72-854F-A71C-88F98166E3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2548" y="3006332"/>
            <a:ext cx="4406901" cy="2451338"/>
          </a:xfrm>
          <a:prstGeom prst="rect">
            <a:avLst/>
          </a:prstGeom>
        </p:spPr>
      </p:pic>
    </p:spTree>
    <p:extLst>
      <p:ext uri="{BB962C8B-B14F-4D97-AF65-F5344CB8AC3E}">
        <p14:creationId xmlns:p14="http://schemas.microsoft.com/office/powerpoint/2010/main" val="67193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teacher rang the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 name="Picture 4">
            <a:extLst>
              <a:ext uri="{FF2B5EF4-FFF2-40B4-BE49-F238E27FC236}">
                <a16:creationId xmlns:a16="http://schemas.microsoft.com/office/drawing/2014/main" id="{9D31ABFF-4C35-C949-A3E4-77B8EDEF0E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843" y="2327226"/>
            <a:ext cx="3808895" cy="3808895"/>
          </a:xfrm>
          <a:prstGeom prst="rect">
            <a:avLst/>
          </a:prstGeom>
        </p:spPr>
      </p:pic>
    </p:spTree>
    <p:extLst>
      <p:ext uri="{BB962C8B-B14F-4D97-AF65-F5344CB8AC3E}">
        <p14:creationId xmlns:p14="http://schemas.microsoft.com/office/powerpoint/2010/main" val="90945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9" name="Title 1">
            <a:extLst>
              <a:ext uri="{FF2B5EF4-FFF2-40B4-BE49-F238E27FC236}">
                <a16:creationId xmlns:a16="http://schemas.microsoft.com/office/drawing/2014/main" id="{22509A06-3B90-814B-8088-18B682B43539}"/>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teacher rang 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bell</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10" name="Picture 9">
            <a:extLst>
              <a:ext uri="{FF2B5EF4-FFF2-40B4-BE49-F238E27FC236}">
                <a16:creationId xmlns:a16="http://schemas.microsoft.com/office/drawing/2014/main" id="{9B0D8D93-BF9D-4041-839C-AC302B8C5A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843" y="2327226"/>
            <a:ext cx="3808895" cy="3808895"/>
          </a:xfrm>
          <a:prstGeom prst="rect">
            <a:avLst/>
          </a:prstGeom>
        </p:spPr>
      </p:pic>
    </p:spTree>
    <p:extLst>
      <p:ext uri="{BB962C8B-B14F-4D97-AF65-F5344CB8AC3E}">
        <p14:creationId xmlns:p14="http://schemas.microsoft.com/office/powerpoint/2010/main" val="2126288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latin typeface="Calibri" panose="020F0502020204030204" pitchFamily="34" charset="0"/>
                <a:cs typeface="Calibri" panose="020F0502020204030204" pitchFamily="34" charset="0"/>
              </a:rPr>
              <a:t>_______</a:t>
            </a:r>
            <a:r>
              <a:rPr lang="en-GB" b="1" dirty="0"/>
              <a:t> has a blue dress.</a:t>
            </a:r>
            <a:endParaRPr lang="en-GB" dirty="0"/>
          </a:p>
        </p:txBody>
      </p:sp>
      <p:pic>
        <p:nvPicPr>
          <p:cNvPr id="4" name="Picture 3">
            <a:extLst>
              <a:ext uri="{FF2B5EF4-FFF2-40B4-BE49-F238E27FC236}">
                <a16:creationId xmlns:a16="http://schemas.microsoft.com/office/drawing/2014/main" id="{F9764DDB-F8CC-0C4E-A8EB-7F61380429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8777" y="2652013"/>
            <a:ext cx="2514443" cy="3498355"/>
          </a:xfrm>
          <a:prstGeom prst="rect">
            <a:avLst/>
          </a:prstGeom>
        </p:spPr>
      </p:pic>
    </p:spTree>
    <p:extLst>
      <p:ext uri="{BB962C8B-B14F-4D97-AF65-F5344CB8AC3E}">
        <p14:creationId xmlns:p14="http://schemas.microsoft.com/office/powerpoint/2010/main" val="1894092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Widescreen</PresentationFormat>
  <Paragraphs>319</Paragraphs>
  <Slides>26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Muli</vt:lpstr>
      <vt:lpstr>OpenDyslexicAlta</vt:lpstr>
      <vt:lpstr>Office Theme</vt:lpstr>
      <vt:lpstr>PowerPoint Presentation</vt:lpstr>
      <vt:lpstr>PowerPoint Presentation</vt:lpstr>
      <vt:lpstr>A _______ of smoke came from the train.</vt:lpstr>
      <vt:lpstr>A _puff_ of smoke came from the train.</vt:lpstr>
      <vt:lpstr>The kitten was covered in _______.</vt:lpstr>
      <vt:lpstr>The kitten was covered in _fluff_.</vt:lpstr>
      <vt:lpstr>The teacher rang the _______.</vt:lpstr>
      <vt:lpstr>PowerPoint Presentation</vt:lpstr>
      <vt:lpstr>The _______ has a blue dress.</vt:lpstr>
      <vt:lpstr>The _doll_ has a blue dress.</vt:lpstr>
      <vt:lpstr>The _______ on the field is green.</vt:lpstr>
      <vt:lpstr>The _grass_ on the field is green.</vt:lpstr>
      <vt:lpstr>The mermaid blew a  _______.</vt:lpstr>
      <vt:lpstr>PowerPoint Presentation</vt:lpstr>
      <vt:lpstr>Bumble’s wings  _______.</vt:lpstr>
      <vt:lpstr>Bumble’s wings  _buzz_.</vt:lpstr>
      <vt:lpstr>The can was full of _______.</vt:lpstr>
      <vt:lpstr>PowerPoint Presentation</vt:lpstr>
      <vt:lpstr>You tell the time by  using a _______.</vt:lpstr>
      <vt:lpstr>You tell the time by  using a _clock_.</vt:lpstr>
      <vt:lpstr>The girl’s hair ran down her _______.</vt:lpstr>
      <vt:lpstr>The girl’s hair ran down her _back_.</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Warren</dc:creator>
  <cp:lastModifiedBy>Sophie Warren</cp:lastModifiedBy>
  <cp:revision>1</cp:revision>
  <dcterms:created xsi:type="dcterms:W3CDTF">2021-11-11T20:06:50Z</dcterms:created>
  <dcterms:modified xsi:type="dcterms:W3CDTF">2021-11-11T20:09:05Z</dcterms:modified>
</cp:coreProperties>
</file>