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sldIdLst>
    <p:sldId id="284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5" r:id="rId11"/>
    <p:sldId id="293" r:id="rId12"/>
    <p:sldId id="296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380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8033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3974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8453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117587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4434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05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096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4908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438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375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086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593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89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5198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690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DB5CF-D78B-4195-8199-4343F1EF432C}" type="datetimeFigureOut">
              <a:rPr lang="en-GB" smtClean="0"/>
              <a:t>15/11/2021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A07ACDF-D4F6-4BAD-8EBA-7DB481846AF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8183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bbc.co.uk/bitesize/topics/z27kng8/articles/z9wk7p3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bbc.co.uk/bitesize/topics/z27kng8/articles/z9wk7p3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6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>
            <a:extLst>
              <a:ext uri="{FF2B5EF4-FFF2-40B4-BE49-F238E27FC236}">
                <a16:creationId xmlns:a16="http://schemas.microsoft.com/office/drawing/2014/main" id="{26F802B5-7386-46ED-A551-1CDD2321E9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1193"/>
          <a:stretch/>
        </p:blipFill>
        <p:spPr>
          <a:xfrm>
            <a:off x="0" y="1036452"/>
            <a:ext cx="3933420" cy="5861304"/>
          </a:xfrm>
          <a:custGeom>
            <a:avLst/>
            <a:gdLst/>
            <a:ahLst/>
            <a:cxnLst/>
            <a:rect l="l" t="t" r="r" b="b"/>
            <a:pathLst>
              <a:path w="3933440" h="5861304">
                <a:moveTo>
                  <a:pt x="1002788" y="0"/>
                </a:moveTo>
                <a:cubicBezTo>
                  <a:pt x="2621342" y="0"/>
                  <a:pt x="3933440" y="1312098"/>
                  <a:pt x="3933440" y="2930652"/>
                </a:cubicBezTo>
                <a:cubicBezTo>
                  <a:pt x="3933440" y="4549206"/>
                  <a:pt x="2621342" y="5861304"/>
                  <a:pt x="1002788" y="5861304"/>
                </a:cubicBezTo>
                <a:cubicBezTo>
                  <a:pt x="699309" y="5861304"/>
                  <a:pt x="406604" y="5815176"/>
                  <a:pt x="131302" y="5729548"/>
                </a:cubicBezTo>
                <a:lnTo>
                  <a:pt x="0" y="5681491"/>
                </a:lnTo>
                <a:lnTo>
                  <a:pt x="0" y="179814"/>
                </a:lnTo>
                <a:lnTo>
                  <a:pt x="131302" y="131756"/>
                </a:lnTo>
                <a:cubicBezTo>
                  <a:pt x="406604" y="46129"/>
                  <a:pt x="699309" y="0"/>
                  <a:pt x="1002788" y="0"/>
                </a:cubicBez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23093" y="3339056"/>
            <a:ext cx="7756676" cy="1363215"/>
          </a:xfrm>
        </p:spPr>
        <p:txBody>
          <a:bodyPr anchor="t">
            <a:noAutofit/>
          </a:bodyPr>
          <a:lstStyle/>
          <a:p>
            <a:pPr algn="l"/>
            <a:r>
              <a:rPr lang="en-US" sz="4800" dirty="0">
                <a:cs typeface="Calibri Light"/>
              </a:rPr>
              <a:t>Tuesday 16th November 2021</a:t>
            </a:r>
            <a:br>
              <a:rPr lang="en-US" sz="4800" dirty="0">
                <a:cs typeface="Calibri Light"/>
              </a:rPr>
            </a:br>
            <a:r>
              <a:rPr lang="en-US" sz="4800" dirty="0">
                <a:cs typeface="Calibri Light"/>
              </a:rPr>
              <a:t>WALT: describe parts of the digestive system.</a:t>
            </a:r>
          </a:p>
        </p:txBody>
      </p:sp>
      <p:pic>
        <p:nvPicPr>
          <p:cNvPr id="5" name="Picture 5" descr="Diagram&#10;&#10;Description automatically generated">
            <a:extLst>
              <a:ext uri="{FF2B5EF4-FFF2-40B4-BE49-F238E27FC236}">
                <a16:creationId xmlns:a16="http://schemas.microsoft.com/office/drawing/2014/main" id="{9B242C44-6976-48E3-A5AA-0C27031255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4567"/>
          <a:stretch/>
        </p:blipFill>
        <p:spPr>
          <a:xfrm>
            <a:off x="4160326" y="0"/>
            <a:ext cx="3236976" cy="2995146"/>
          </a:xfrm>
          <a:custGeom>
            <a:avLst/>
            <a:gdLst/>
            <a:ahLst/>
            <a:cxnLst/>
            <a:rect l="l" t="t" r="r" b="b"/>
            <a:pathLst>
              <a:path w="3236976" h="2995156">
                <a:moveTo>
                  <a:pt x="770517" y="0"/>
                </a:moveTo>
                <a:lnTo>
                  <a:pt x="2466460" y="0"/>
                </a:lnTo>
                <a:lnTo>
                  <a:pt x="2523400" y="34592"/>
                </a:lnTo>
                <a:cubicBezTo>
                  <a:pt x="2953921" y="325446"/>
                  <a:pt x="3236976" y="818002"/>
                  <a:pt x="3236976" y="1376668"/>
                </a:cubicBezTo>
                <a:cubicBezTo>
                  <a:pt x="3236976" y="2270534"/>
                  <a:pt x="2512354" y="2995156"/>
                  <a:pt x="1618488" y="2995156"/>
                </a:cubicBezTo>
                <a:cubicBezTo>
                  <a:pt x="724622" y="2995156"/>
                  <a:pt x="0" y="2270534"/>
                  <a:pt x="0" y="1376668"/>
                </a:cubicBezTo>
                <a:cubicBezTo>
                  <a:pt x="0" y="818002"/>
                  <a:pt x="283056" y="325446"/>
                  <a:pt x="713576" y="34592"/>
                </a:cubicBezTo>
                <a:close/>
              </a:path>
            </a:pathLst>
          </a:custGeom>
        </p:spPr>
      </p:pic>
      <p:pic>
        <p:nvPicPr>
          <p:cNvPr id="4" name="Picture 4" descr="A picture containing decorated&#10;&#10;Description automatically generated">
            <a:extLst>
              <a:ext uri="{FF2B5EF4-FFF2-40B4-BE49-F238E27FC236}">
                <a16:creationId xmlns:a16="http://schemas.microsoft.com/office/drawing/2014/main" id="{12217471-F4BB-41F0-AC01-35CCE417CE4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9" b="-4"/>
          <a:stretch/>
        </p:blipFill>
        <p:spPr>
          <a:xfrm>
            <a:off x="8967559" y="0"/>
            <a:ext cx="3224421" cy="4020664"/>
          </a:xfrm>
          <a:custGeom>
            <a:avLst/>
            <a:gdLst/>
            <a:ahLst/>
            <a:cxnLst/>
            <a:rect l="l" t="t" r="r" b="b"/>
            <a:pathLst>
              <a:path w="3224421" h="4020664">
                <a:moveTo>
                  <a:pt x="449733" y="0"/>
                </a:moveTo>
                <a:lnTo>
                  <a:pt x="3224421" y="0"/>
                </a:lnTo>
                <a:lnTo>
                  <a:pt x="3224421" y="3933205"/>
                </a:lnTo>
                <a:lnTo>
                  <a:pt x="3087301" y="3968462"/>
                </a:lnTo>
                <a:cubicBezTo>
                  <a:pt x="2920035" y="4002689"/>
                  <a:pt x="2746849" y="4020664"/>
                  <a:pt x="2569464" y="4020664"/>
                </a:cubicBezTo>
                <a:cubicBezTo>
                  <a:pt x="1150388" y="4020664"/>
                  <a:pt x="0" y="2870276"/>
                  <a:pt x="0" y="1451200"/>
                </a:cubicBezTo>
                <a:cubicBezTo>
                  <a:pt x="0" y="919047"/>
                  <a:pt x="161773" y="424677"/>
                  <a:pt x="438824" y="14588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8538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A65B57A-FAAA-4B6C-8CF5-23096DA7FC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609" y="3115918"/>
            <a:ext cx="4358199" cy="31821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27341E2-CB22-4E10-B052-48E87AA4D4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7997" y="0"/>
            <a:ext cx="1592593" cy="678444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25A6665-EF24-4498-BE7F-C263B930E23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5567" y="596348"/>
            <a:ext cx="7752675" cy="1544706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34BF936-5F1B-480C-835B-5AC729A8966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67420" y="5209926"/>
            <a:ext cx="1112849" cy="111284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7597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146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9837663-A232-40C0-894F-135882D9DB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332341" y="338666"/>
            <a:ext cx="7707427" cy="6180667"/>
          </a:xfrm>
          <a:prstGeom prst="rect">
            <a:avLst/>
          </a:prstGeom>
        </p:spPr>
      </p:pic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C638F687-022C-471D-8D41-F794470E68B5}"/>
              </a:ext>
            </a:extLst>
          </p:cNvPr>
          <p:cNvCxnSpPr/>
          <p:nvPr/>
        </p:nvCxnSpPr>
        <p:spPr>
          <a:xfrm>
            <a:off x="4239491" y="2362200"/>
            <a:ext cx="1454727" cy="171796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66C255B-4D52-4412-A616-59BC95BD1E00}"/>
              </a:ext>
            </a:extLst>
          </p:cNvPr>
          <p:cNvCxnSpPr>
            <a:cxnSpLocks/>
          </p:cNvCxnSpPr>
          <p:nvPr/>
        </p:nvCxnSpPr>
        <p:spPr>
          <a:xfrm>
            <a:off x="4239490" y="2819400"/>
            <a:ext cx="1482436" cy="568036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B731950-DF54-460F-AF00-CED26E5B43B0}"/>
              </a:ext>
            </a:extLst>
          </p:cNvPr>
          <p:cNvCxnSpPr>
            <a:cxnSpLocks/>
          </p:cNvCxnSpPr>
          <p:nvPr/>
        </p:nvCxnSpPr>
        <p:spPr>
          <a:xfrm>
            <a:off x="4197926" y="3276599"/>
            <a:ext cx="1496290" cy="1343891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E6FD9ED-74DC-4B27-8D62-DA3E791C4767}"/>
              </a:ext>
            </a:extLst>
          </p:cNvPr>
          <p:cNvCxnSpPr>
            <a:cxnSpLocks/>
          </p:cNvCxnSpPr>
          <p:nvPr/>
        </p:nvCxnSpPr>
        <p:spPr>
          <a:xfrm flipV="1">
            <a:off x="4225635" y="2459181"/>
            <a:ext cx="1482436" cy="1219199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427BA26-D305-4586-9A20-B534B48D2A1E}"/>
              </a:ext>
            </a:extLst>
          </p:cNvPr>
          <p:cNvCxnSpPr>
            <a:cxnSpLocks/>
          </p:cNvCxnSpPr>
          <p:nvPr/>
        </p:nvCxnSpPr>
        <p:spPr>
          <a:xfrm flipV="1">
            <a:off x="4253344" y="2957944"/>
            <a:ext cx="1523998" cy="1108363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B118D42B-5D3F-422F-96FB-EDFF7A9A5BD7}"/>
              </a:ext>
            </a:extLst>
          </p:cNvPr>
          <p:cNvCxnSpPr>
            <a:cxnSpLocks/>
          </p:cNvCxnSpPr>
          <p:nvPr/>
        </p:nvCxnSpPr>
        <p:spPr>
          <a:xfrm flipV="1">
            <a:off x="4128653" y="3733799"/>
            <a:ext cx="1662544" cy="83127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B0726E-7BB0-442A-94D1-065729477B88}"/>
              </a:ext>
            </a:extLst>
          </p:cNvPr>
          <p:cNvCxnSpPr>
            <a:cxnSpLocks/>
          </p:cNvCxnSpPr>
          <p:nvPr/>
        </p:nvCxnSpPr>
        <p:spPr>
          <a:xfrm>
            <a:off x="4281053" y="5257798"/>
            <a:ext cx="1551708" cy="845127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67383E1-0C9B-43A3-8F45-9DE0F95089A7}"/>
              </a:ext>
            </a:extLst>
          </p:cNvPr>
          <p:cNvCxnSpPr>
            <a:cxnSpLocks/>
          </p:cNvCxnSpPr>
          <p:nvPr/>
        </p:nvCxnSpPr>
        <p:spPr>
          <a:xfrm flipV="1">
            <a:off x="4197925" y="5091543"/>
            <a:ext cx="1593271" cy="609600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084DFF14-B19B-42D4-8755-DBB26617A2DA}"/>
              </a:ext>
            </a:extLst>
          </p:cNvPr>
          <p:cNvCxnSpPr>
            <a:cxnSpLocks/>
          </p:cNvCxnSpPr>
          <p:nvPr/>
        </p:nvCxnSpPr>
        <p:spPr>
          <a:xfrm flipV="1">
            <a:off x="4045525" y="5659580"/>
            <a:ext cx="1676398" cy="526472"/>
          </a:xfrm>
          <a:prstGeom prst="straightConnector1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355A230-8A15-4E76-87EE-E3C480E109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30086" y="500269"/>
            <a:ext cx="1113183" cy="11131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9453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480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E7660-3720-4CED-BAD3-BFBCF7899C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12" y="3270850"/>
            <a:ext cx="4338382" cy="2801730"/>
          </a:xfrm>
        </p:spPr>
        <p:txBody>
          <a:bodyPr>
            <a:normAutofit fontScale="90000"/>
          </a:bodyPr>
          <a:lstStyle/>
          <a:p>
            <a:r>
              <a:rPr lang="en-GB" dirty="0"/>
              <a:t>Click on the pictures to have a go at the fill the gaps activity and the quiz.</a:t>
            </a:r>
          </a:p>
        </p:txBody>
      </p:sp>
      <p:pic>
        <p:nvPicPr>
          <p:cNvPr id="4" name="Picture 3">
            <a:hlinkClick r:id="rId4"/>
            <a:extLst>
              <a:ext uri="{FF2B5EF4-FFF2-40B4-BE49-F238E27FC236}">
                <a16:creationId xmlns:a16="http://schemas.microsoft.com/office/drawing/2014/main" id="{3F7A9753-E396-40D2-ABA3-956AFFF5E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5839" y="3270850"/>
            <a:ext cx="5670631" cy="3100133"/>
          </a:xfrm>
          <a:prstGeom prst="rect">
            <a:avLst/>
          </a:prstGeom>
        </p:spPr>
      </p:pic>
      <p:pic>
        <p:nvPicPr>
          <p:cNvPr id="5" name="Picture 4">
            <a:hlinkClick r:id="rId4"/>
            <a:extLst>
              <a:ext uri="{FF2B5EF4-FFF2-40B4-BE49-F238E27FC236}">
                <a16:creationId xmlns:a16="http://schemas.microsoft.com/office/drawing/2014/main" id="{9FB7D886-C110-419C-959C-E39DFB4BFB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42989" y="278296"/>
            <a:ext cx="7068376" cy="2494721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6357F48-1729-440F-B8D3-C5BE1F2F0D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77669" y="487017"/>
            <a:ext cx="1232627" cy="123262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9267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96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Diagram&#10;&#10;Description automatically generated">
            <a:extLst>
              <a:ext uri="{FF2B5EF4-FFF2-40B4-BE49-F238E27FC236}">
                <a16:creationId xmlns:a16="http://schemas.microsoft.com/office/drawing/2014/main" id="{EBBDFDAC-469B-4708-A2EB-2D25B0FC62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84165" r="-1002" b="258"/>
          <a:stretch/>
        </p:blipFill>
        <p:spPr>
          <a:xfrm>
            <a:off x="6552888" y="2276156"/>
            <a:ext cx="5553600" cy="867828"/>
          </a:xfrm>
          <a:prstGeom prst="rect">
            <a:avLst/>
          </a:prstGeom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00756DAF-465D-434D-BB8D-5B123B2DB8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04249" y="150082"/>
            <a:ext cx="4152181" cy="619987"/>
          </a:xfrm>
          <a:prstGeom prst="rect">
            <a:avLst/>
          </a:prstGeom>
        </p:spPr>
      </p:pic>
      <p:pic>
        <p:nvPicPr>
          <p:cNvPr id="6" name="Picture 6" descr="Text&#10;&#10;Description automatically generated">
            <a:extLst>
              <a:ext uri="{FF2B5EF4-FFF2-40B4-BE49-F238E27FC236}">
                <a16:creationId xmlns:a16="http://schemas.microsoft.com/office/drawing/2014/main" id="{B4EA15C1-8133-46E9-BB52-76D6DBC0EF2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00401" y="5515155"/>
            <a:ext cx="6639464" cy="1118558"/>
          </a:xfrm>
          <a:prstGeom prst="rect">
            <a:avLst/>
          </a:prstGeom>
        </p:spPr>
      </p:pic>
      <p:pic>
        <p:nvPicPr>
          <p:cNvPr id="8" name="Picture 4" descr="Diagram&#10;&#10;Description automatically generated">
            <a:extLst>
              <a:ext uri="{FF2B5EF4-FFF2-40B4-BE49-F238E27FC236}">
                <a16:creationId xmlns:a16="http://schemas.microsoft.com/office/drawing/2014/main" id="{00B6F477-749D-43B2-A5AE-721E8BA3143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618" b="15245"/>
          <a:stretch/>
        </p:blipFill>
        <p:spPr>
          <a:xfrm>
            <a:off x="1601325" y="781489"/>
            <a:ext cx="5354587" cy="472173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38C6CDC-4F3A-49FF-8D1E-6457831C6AB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124661" y="460075"/>
            <a:ext cx="1378225" cy="13782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01432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B48D3-E604-406A-A9EC-AFB1E6637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76" y="676513"/>
            <a:ext cx="9460579" cy="1320800"/>
          </a:xfrm>
        </p:spPr>
        <p:txBody>
          <a:bodyPr>
            <a:normAutofit fontScale="90000"/>
          </a:bodyPr>
          <a:lstStyle/>
          <a:p>
            <a:r>
              <a:rPr lang="en-US" dirty="0">
                <a:ea typeface="+mj-lt"/>
                <a:cs typeface="+mj-lt"/>
                <a:hlinkClick r:id="rId4"/>
              </a:rPr>
              <a:t>What is the digestive system? - BBC Bitesize</a:t>
            </a:r>
            <a:br>
              <a:rPr lang="en-US" dirty="0">
                <a:ea typeface="+mj-lt"/>
                <a:cs typeface="+mj-lt"/>
              </a:rPr>
            </a:br>
            <a:r>
              <a:rPr lang="en-US" dirty="0">
                <a:ea typeface="+mj-lt"/>
                <a:cs typeface="+mj-lt"/>
              </a:rPr>
              <a:t>Watch this short clip about the digestive system.</a:t>
            </a:r>
            <a:endParaRPr lang="en-US" dirty="0"/>
          </a:p>
        </p:txBody>
      </p:sp>
      <p:pic>
        <p:nvPicPr>
          <p:cNvPr id="5" name="Picture 5" descr="A picture containing toy, vector graphics, clipart&#10;&#10;Description automatically generated">
            <a:extLst>
              <a:ext uri="{FF2B5EF4-FFF2-40B4-BE49-F238E27FC236}">
                <a16:creationId xmlns:a16="http://schemas.microsoft.com/office/drawing/2014/main" id="{689BEAE6-7657-4930-AFA1-D02EAC9524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2178545" y="1857916"/>
            <a:ext cx="6543135" cy="3663171"/>
          </a:xfrm>
        </p:spPr>
      </p:pic>
      <p:pic>
        <p:nvPicPr>
          <p:cNvPr id="6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DA304AA-620B-43DF-A463-F830B654F73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96594" y="5521087"/>
            <a:ext cx="6625086" cy="793596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44FA96-BACD-40AA-9BEB-2588B438BA9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89704" y="320913"/>
            <a:ext cx="1320800" cy="13208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28155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C2C624E-A759-4D18-A93C-65944AC34E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61981" y="643466"/>
            <a:ext cx="10511446" cy="5571067"/>
          </a:xfrm>
          <a:prstGeom prst="rect">
            <a:avLst/>
          </a:prstGeom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973EFC-165C-47D5-96E8-603C3DE3C4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94503" y="371061"/>
            <a:ext cx="1170240" cy="117024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19661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2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59BC638B-9DFA-4475-B19A-42CA9F15A5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9865" y="643466"/>
            <a:ext cx="94826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011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able&#10;&#10;Description automatically generated">
            <a:extLst>
              <a:ext uri="{FF2B5EF4-FFF2-40B4-BE49-F238E27FC236}">
                <a16:creationId xmlns:a16="http://schemas.microsoft.com/office/drawing/2014/main" id="{9D1AAF0B-04B6-4F10-BF5B-18ACAB454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898" y="643466"/>
            <a:ext cx="1046209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5658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279771D-4BF9-40BC-AB88-559EE9A150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015" y="550701"/>
            <a:ext cx="10083378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3682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C4D39AD2-B1B3-4661-8F67-A8FB103D07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658" y="643466"/>
            <a:ext cx="108176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3187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6E3F8A-4B5E-458C-9A39-46E1E290A2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7693" y="648209"/>
            <a:ext cx="10905066" cy="556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217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3CF8EA88-0A82-4DF0-A312-A4A867CBC4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1910" y="643466"/>
            <a:ext cx="108176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648488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</TotalTime>
  <Words>51</Words>
  <Application>Microsoft Office PowerPoint</Application>
  <PresentationFormat>Widescreen</PresentationFormat>
  <Paragraphs>3</Paragraphs>
  <Slides>13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 Light</vt:lpstr>
      <vt:lpstr>Trebuchet MS</vt:lpstr>
      <vt:lpstr>Wingdings 3</vt:lpstr>
      <vt:lpstr>Facet</vt:lpstr>
      <vt:lpstr>Tuesday 16th November 2021 WALT: describe parts of the digestive system.</vt:lpstr>
      <vt:lpstr>What is the digestive system? - BBC Bitesize Watch this short clip about the digestive system.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Click on the pictures to have a go at the fill the gaps activity and the quiz.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Tuesday 16th November 2021 WALT: describe parts of the digestive system.</dc:title>
  <dc:creator>Sophie Warren</dc:creator>
  <cp:lastModifiedBy>Sophie Warren</cp:lastModifiedBy>
  <cp:revision>3</cp:revision>
  <dcterms:created xsi:type="dcterms:W3CDTF">2021-11-12T20:09:43Z</dcterms:created>
  <dcterms:modified xsi:type="dcterms:W3CDTF">2021-11-15T17:26:09Z</dcterms:modified>
</cp:coreProperties>
</file>