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DB6D-7A24-43D4-8F82-94EF8A32B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9862A-2488-4C97-874A-B8C86DB01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25890-BD4E-416C-94B6-FBFCE901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0405-8B6D-42D0-BBB5-0EF4067710A7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270D0-7C5B-4F72-B75E-83122AC1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F766-6A8B-45CF-9D71-54592859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AFA4-D4E4-4C7A-98F2-A25FA0BD0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8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0404-E63D-4F1A-A1A2-D5C71D91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FC8A9-E4AC-4834-8E47-40A452FAE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90DD4-BC34-49CA-8727-B56B4A34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0405-8B6D-42D0-BBB5-0EF4067710A7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EE575-5BE5-4ADB-91C4-DFBAC18D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61704-D124-4A9A-BADF-9740EDFA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AFA4-D4E4-4C7A-98F2-A25FA0BD0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4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FB83A-6F32-4F19-ADA6-4C4131CE0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925B9-F2EA-43F4-A752-43AAF90F8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B2F08-8D62-496B-A114-329CBBD5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0405-8B6D-42D0-BBB5-0EF4067710A7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62B09-5376-4558-B24F-E316659B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BC907-C3D1-4371-93EE-9D39E165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AFA4-D4E4-4C7A-98F2-A25FA0BD0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7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C18E-05D8-46D3-B345-49C1FEA2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5269-8269-4649-BB4A-4A097B72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646F1-416E-4595-92A9-426731561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0405-8B6D-42D0-BBB5-0EF4067710A7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434B0-7AD2-4D3D-BE68-50BF97EE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D537-C14C-429B-A966-850C0457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AFA4-D4E4-4C7A-98F2-A25FA0BD0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2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6527-B4DD-445A-95A3-D5104E56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3EB73-8EEB-426F-9E4F-1DAAA8A2C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1B754-94A8-4DAC-8966-E6726BF2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0405-8B6D-42D0-BBB5-0EF4067710A7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47408-47F4-4EFE-A3E6-E5DEF3D6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A6088-26D2-400E-B2A4-04496477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AFA4-D4E4-4C7A-98F2-A25FA0BD0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8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948A-7930-459E-9EE5-81673C11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9397-6700-4C17-AC74-DCB8066E5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F6D75-682F-416E-8BC5-2621B138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A6654-1615-48F1-AD95-DCC621F7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0405-8B6D-42D0-BBB5-0EF4067710A7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9B7D8-128F-421D-9102-55AAB19D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704E2-4327-4AEF-B4F9-8045C7CF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AFA4-D4E4-4C7A-98F2-A25FA0BD0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66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334B-2DE5-4CA6-BA0E-F6BDC1E6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11EF0-DF51-43ED-BC14-C1AA3C068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DE17D-2954-48D5-9E1F-9622AE125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E6052-7AE7-4090-9A12-37DF3D598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8556F-D7A6-42A3-A6E3-25DC71F6E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33A9B-DE95-450C-8233-A7CC08A9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0405-8B6D-42D0-BBB5-0EF4067710A7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645F8-CAD3-45E5-8E70-4296AC1A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9B606-7A84-4942-B6DE-DFE7CBDA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AFA4-D4E4-4C7A-98F2-A25FA0BD0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1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1588-68FA-49C6-8B85-5AEBE2A9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1901B-BF50-4541-9FBD-88F31CF8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0405-8B6D-42D0-BBB5-0EF4067710A7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ED971-1B05-42C4-BB09-208EC69E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0B8F6-5FA5-4A55-96A9-A050455C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AFA4-D4E4-4C7A-98F2-A25FA0BD0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7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D7321-E660-423F-B8DF-9ABA9F3C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0405-8B6D-42D0-BBB5-0EF4067710A7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33A08-86CF-4857-9D57-E53F4EC1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B1B12-8A3F-4E46-8B82-7AF0DEDB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AFA4-D4E4-4C7A-98F2-A25FA0BD0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4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7D2B-EB71-4214-8202-C5C0BCE7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6D31F-FFEA-49A7-9E7E-B6D170690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DE393-A13C-47EA-83C7-04339FD08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424FB-CD67-442C-A83C-15557878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0405-8B6D-42D0-BBB5-0EF4067710A7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5C3C5-52BB-462E-9645-6B85AC51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7020F-8AA8-4B36-A419-C735AF86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AFA4-D4E4-4C7A-98F2-A25FA0BD0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4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6763-E718-4D2B-8D0A-F0E4635B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EAC2DD-56CA-4012-BA6A-93CA1767B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D7C88-079E-462A-B633-494F2BED0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A8D15-6542-4B92-A030-00C901CD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0405-8B6D-42D0-BBB5-0EF4067710A7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2B37E-4056-44CE-ADE7-79182B72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F53B-72EF-49E3-9A34-2984BFED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AFA4-D4E4-4C7A-98F2-A25FA0BD0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8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444638-C47A-4C46-BA30-37569A9E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60F9A-73F1-4ED7-BB0D-6A8D06909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DC809-B213-4F85-A304-B0B2F14D0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00405-8B6D-42D0-BBB5-0EF4067710A7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FC0CA-5C01-462A-B59E-3CF1369DF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25868-A82B-424F-956F-D1BED0843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AFA4-D4E4-4C7A-98F2-A25FA0BD0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48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97D2-FAAF-44E8-B3C3-A64303911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46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Click through the </a:t>
            </a:r>
            <a:r>
              <a:rPr lang="en-GB" dirty="0" err="1"/>
              <a:t>powerpoint</a:t>
            </a:r>
            <a:r>
              <a:rPr lang="en-GB" dirty="0"/>
              <a:t> and then have a go at the activities on </a:t>
            </a:r>
            <a:r>
              <a:rPr lang="en-GB" dirty="0" err="1"/>
              <a:t>pg</a:t>
            </a:r>
            <a:r>
              <a:rPr lang="en-GB" dirty="0"/>
              <a:t> 6 &amp;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2BFE0-79F0-49E9-8F45-3B9EEEDF6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Click on the speaker picture on the slides to hear Miss Warren.</a:t>
            </a:r>
          </a:p>
          <a:p>
            <a:r>
              <a:rPr lang="en-GB" dirty="0"/>
              <a:t>It will look like the one below. 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81FAA-2DBB-48A4-B99D-234D2234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374" y="4561715"/>
            <a:ext cx="2129252" cy="182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5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91076-41A9-4B55-A216-F7E243952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508" y="707747"/>
            <a:ext cx="9042952" cy="498334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56C572-A84C-4375-A57D-6B7B5ABF5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862" y="954157"/>
            <a:ext cx="950843" cy="950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105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0E877-8BD1-4AFD-A9AE-372ED3B8F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780" y="797408"/>
            <a:ext cx="8795924" cy="494696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A95490-2DDC-4843-8CE8-3E171F32E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602" y="797408"/>
            <a:ext cx="1058165" cy="1058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7860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8AE5D-B30A-4D50-8A8A-ECB5FEA07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553" y="1488714"/>
            <a:ext cx="2229264" cy="3880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956E9F-AB88-4CF0-A07B-8ABDB506F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852" y="1488714"/>
            <a:ext cx="3631993" cy="388057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8C47C7-EF2A-495C-8A48-702444EE31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638" y="1488714"/>
            <a:ext cx="1034124" cy="1034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84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0652E7-7953-484F-B5B3-624D07D55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33" y="1095167"/>
            <a:ext cx="7965147" cy="44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0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</Words>
  <Application>Microsoft Office PowerPoint</Application>
  <PresentationFormat>Widescreen</PresentationFormat>
  <Paragraphs>3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Click through the powerpoint and then have a go at the activities on pg 6 &amp; 7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through the powerpoint and then have a go at the activities on pg 6 &amp; 7</dc:title>
  <dc:creator>Sophie Warren</dc:creator>
  <cp:lastModifiedBy>Sophie Warren</cp:lastModifiedBy>
  <cp:revision>2</cp:revision>
  <dcterms:created xsi:type="dcterms:W3CDTF">2021-11-14T13:22:49Z</dcterms:created>
  <dcterms:modified xsi:type="dcterms:W3CDTF">2021-11-14T13:52:04Z</dcterms:modified>
</cp:coreProperties>
</file>