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4853-8127-42C3-94B6-A2099636C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D3FCF-D35F-488E-A23A-2A543C00A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87DD8-BAB5-4D57-9ACD-D2AE59BA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0E4-C493-47F7-8D7B-A54D1675471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563C8-6AB9-48B7-9FBC-70CD6B95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4C583-D603-4EAD-A85B-E26786CC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D71-FDDA-472A-9E07-68F690B85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0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D124-77E4-4DC2-9B35-69EF5372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CB636-1F26-4639-81B1-5842B4BF5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0053D-64A5-48FA-B268-96AED98A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0E4-C493-47F7-8D7B-A54D1675471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C90DF-69E0-4A3E-9A6F-4E21C591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12F43-15FC-4035-B2D1-2D1B8059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D71-FDDA-472A-9E07-68F690B85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2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838A4-0050-476B-A7A2-2F8E0C978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7B433-B0E8-4DE6-BCF5-563F4B3C0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11ADC-10A4-462B-9B78-63174551E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0E4-C493-47F7-8D7B-A54D1675471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040F1-F2D1-43E1-B01D-A4CEBABE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03D31-BADA-4D16-81DA-924A27A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D71-FDDA-472A-9E07-68F690B85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7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9ACB-BA42-46E1-8ED5-C809653F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E5E63-CDA1-409F-9D81-411492C21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26E54-624C-4DC5-81C0-B3585DC0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0E4-C493-47F7-8D7B-A54D1675471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D7286-E2E5-4CF9-90F8-A94C6E90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3826C-670B-4C52-B62E-02632A0A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D71-FDDA-472A-9E07-68F690B85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8D80F-18C4-4E7C-AA43-FF3EC7A0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30216-052A-423F-BB97-238C011A1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67580-CA84-4ED6-9796-CB75790B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0E4-C493-47F7-8D7B-A54D1675471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CC717-883B-4567-B1E6-E277EC900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BC7E0-E530-4A32-90FC-2E29228A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D71-FDDA-472A-9E07-68F690B85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6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EBB7-D2FC-42CA-BEEF-5964909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4800F-5221-4AD5-B331-F4D8ECB43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342E7-026D-4EEA-A213-260931CD8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19144-CA98-424C-9AAC-1E7AB416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0E4-C493-47F7-8D7B-A54D1675471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895D1-3B37-48B2-9F75-34C79387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599BA-9B9F-4F5B-9024-C09C3CD0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D71-FDDA-472A-9E07-68F690B85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1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3863-11AB-45F1-B858-7F0BDD77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C090C-DC7C-4998-8F41-02909B63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B1292-0AE2-4371-806D-0153168A8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001B0E-D8E0-46E8-8668-3A94C9B06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61B2D5-47FC-490D-98CB-8B1E3C88A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191DC1-311E-4F1B-B956-D5338735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0E4-C493-47F7-8D7B-A54D1675471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B1C4BB-EA4E-4CEF-88F5-E5541E4B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41ED1-6073-4199-9F21-D8DC65CD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D71-FDDA-472A-9E07-68F690B85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2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2F73-1460-43E6-B83C-F7C25B60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0938F6-9994-4E1E-915F-CFDBB4A06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0E4-C493-47F7-8D7B-A54D1675471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87214-356F-4EBA-8D5C-B1C2E2FA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9E4DB-8CC8-4228-AEAF-40FFD597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D71-FDDA-472A-9E07-68F690B85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4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5039A-8ABD-4981-879F-FACD6B80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0E4-C493-47F7-8D7B-A54D1675471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730E5-563D-44BB-833C-2657B272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9FE88-1B99-48B7-85AD-70548C3A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D71-FDDA-472A-9E07-68F690B85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1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B8A1-F61B-45C6-AAA0-0A8F5268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C2613-F3ED-4700-8841-FB057C189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895FC-DE93-4D35-ADB1-806122BF1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8045E-86BD-4AE8-9A95-370181831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0E4-C493-47F7-8D7B-A54D1675471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6BB0F-DC23-43A7-AD45-CDE6C299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CF4C3-E4E0-45AC-BACA-FF3AE678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D71-FDDA-472A-9E07-68F690B85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1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C3C48-1133-46A0-8735-D453A399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6BF60F-C12F-4A84-9737-993F99257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E8A86-21A6-4ED7-AB06-13D355CE5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2D259-0416-4AE9-8D89-8A2AF9A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0E4-C493-47F7-8D7B-A54D1675471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E3D66-F7B7-47BD-AA9E-175C1D54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3C773-FB34-407F-8C23-9B63D45D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AD71-FDDA-472A-9E07-68F690B85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92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64ACD-3E2E-4C1D-8C17-9FB27072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D6B6F-738B-4ADB-A4F4-BFD2F68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946B1-EF75-4171-ADF5-4AE04A603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FD0E4-C493-47F7-8D7B-A54D1675471D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0609E-6619-48FC-9C92-83B6EBCD8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8E90A-A057-4FB4-9B6D-29DDFDB70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AD71-FDDA-472A-9E07-68F690B855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5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97D2-FAAF-44E8-B3C3-A64303911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46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Click through the </a:t>
            </a:r>
            <a:r>
              <a:rPr lang="en-GB" dirty="0" err="1"/>
              <a:t>powerpoint</a:t>
            </a:r>
            <a:r>
              <a:rPr lang="en-GB" dirty="0"/>
              <a:t> and then have a go at the activities on </a:t>
            </a:r>
            <a:r>
              <a:rPr lang="en-GB" dirty="0" err="1"/>
              <a:t>pg</a:t>
            </a:r>
            <a:r>
              <a:rPr lang="en-GB" dirty="0"/>
              <a:t> 19 &amp; 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2BFE0-79F0-49E9-8F45-3B9EEEDF6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Click on the speaker picture on the slides to hear Miss Warren.</a:t>
            </a:r>
          </a:p>
          <a:p>
            <a:r>
              <a:rPr lang="en-GB" dirty="0"/>
              <a:t>It will look like the one below. 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81FAA-2DBB-48A4-B99D-234D2234E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374" y="4561715"/>
            <a:ext cx="2129252" cy="182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5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1B2770-4924-4B6C-A28F-D8035F330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325" y="892865"/>
            <a:ext cx="8221317" cy="468526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FEB282-BAD6-4C98-9CC3-014B0758D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815" y="1308651"/>
            <a:ext cx="1196009" cy="1196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5594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EAE80B-4562-4AD1-ABB2-AB78F12E8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357" y="846953"/>
            <a:ext cx="8267286" cy="516409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37AA3A-648E-4129-A50F-31D2EFEAC2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0058" y="1205948"/>
            <a:ext cx="995615" cy="995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320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D083CB-A572-4623-B5FC-79121EC3A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902" y="773181"/>
            <a:ext cx="8286750" cy="506926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C623A1-F37E-4F66-86FB-C4FC969387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7049" y="865946"/>
            <a:ext cx="1280100" cy="1280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79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71A1C3-9913-42FA-BF56-BA61A7AE0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783" y="869985"/>
            <a:ext cx="8202869" cy="511803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C4C0D9-2505-4231-99FD-762FBC688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940" y="869985"/>
            <a:ext cx="1210606" cy="1210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196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766228-CD7D-42DA-84EF-E6FBBF406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007" y="853730"/>
            <a:ext cx="8414923" cy="50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22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38</Words>
  <Application>Microsoft Office PowerPoint</Application>
  <PresentationFormat>Widescreen</PresentationFormat>
  <Paragraphs>3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Click through the powerpoint and then have a go at the activities on pg 19 &amp; 20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through the powerpoint and then have a go at the activities on pg 19 &amp; 20</dc:title>
  <dc:creator>Sophie Warren</dc:creator>
  <cp:lastModifiedBy>Sophie Warren</cp:lastModifiedBy>
  <cp:revision>4</cp:revision>
  <dcterms:created xsi:type="dcterms:W3CDTF">2021-11-14T13:20:48Z</dcterms:created>
  <dcterms:modified xsi:type="dcterms:W3CDTF">2021-11-14T13:39:12Z</dcterms:modified>
</cp:coreProperties>
</file>