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BEB1-F4CA-4935-9FBC-1BEB157E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60D5C-E1CD-40ED-8382-986939269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DF78-9DBA-4424-8177-84E34757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1C234-1EF9-4391-89EB-7A8BB1E0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CE51C-1400-4D60-BDDA-A9150532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98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6000-6704-4B0B-AA4E-7A03B6DE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89276-9B73-4CEF-BF10-2412EAA9F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B26A8-6F18-48E6-BE84-E0121826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80268-7ED5-43AF-A622-9F9C37E9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871DF-24F0-42A2-8BDE-390300D8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19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C3D1F-EBCC-4AE4-8A67-32CB92EFF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0CBAC-7715-46F0-9DC3-EEAE9E44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83682-41D0-4255-9CD7-1BCABBE0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2519A-84DB-4976-954B-3CE79F12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6BC8E-EE1A-4934-A80B-6EDCE4A9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23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8484-4ED2-4875-A1A5-D9182A3E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E815-34A6-49B5-8BC0-49A02E78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677E-556F-4418-92A5-CD599BA4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F661-B49F-4A10-AC6A-E3063B19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DD7A3-04FC-41C7-8C5B-CC3073E3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23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F152-4825-4326-AF80-65043DAD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31B06-3067-49A9-919D-AF8F89824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EE4C-AA55-4D0D-B562-F7D9F805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F448A-50A4-4F61-8546-956FDB05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094-F6F8-4B2F-AB9F-93E5CAE4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24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39C3-0BE7-4ECC-AACD-A95D2E74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E06B-50E2-47DE-9B4C-2EA2FE7D8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353AF-A9BC-4DCF-A530-3B3C602A9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E4FCB-B884-4871-BEE7-FADC9897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410B-D68B-45B3-A6DA-B50CDB77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39AB0-6EDB-4946-ABEA-E2E751CB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7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C87E-208D-4F3E-80CC-A86225B4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DF27B-0D6E-4771-81C3-0C0A0F75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C0D9A-0664-404E-9D3F-87E218922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9234D-D59C-4062-9ECD-C95CC9585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90933-9C70-4934-BFC7-EA38A34AD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5E678-8D9C-49A5-AFD5-C37CB648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F0AD5-B91A-41E3-933C-816EDE0F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E68FB2-326E-4F0B-BE24-D27E53F7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6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116F-307E-4FF4-B181-09D0BD04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F2C16-A689-40D8-83BC-24F439C1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A25B9-267F-4993-B007-8F868E35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D1C21-ADC6-4605-ADE7-54684D7A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38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21831-AA29-43E6-BF71-C0EEA45F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B3322-4697-495B-A6A9-F8A9E2D8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FEF07-46D1-4C9A-9525-718D468D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84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2BAE-ED2E-409E-94E9-3118F54B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A95B-D6B5-4631-8533-525C24C1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99AD-1B45-4CF3-A799-39B9D62C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ECA4B-9B95-4C28-97E8-31279443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47974-2A77-46A5-B4D6-0B857F99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53767-F473-45D8-9F63-8813ABC5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62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6AC9-076E-4BFD-B739-F5009A09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7067F-1654-495B-8F69-A55937826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C917D-C2B5-4923-AC5F-01612FAD4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CDD1-C0DC-4452-A613-57480CAF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CC7B4-CF35-42E3-BAF7-937F899F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4E465-344B-4AF2-B160-9831DAA7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5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C8FAC-3CC5-4DB6-87D5-77A14633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D17B1-52E6-4323-B348-7B0D0BE4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59C6-9359-4577-9DB2-97CF9838C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FBB2-4A3C-4C78-A8B6-653E1FCD24C1}" type="datetimeFigureOut">
              <a:rPr lang="en-GB" smtClean="0"/>
              <a:t>14/11/2021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AD0C5-87A0-4F63-ADA4-4D0981B4C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91F9E-206E-4211-830A-A27961D6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79B2-4530-4FDE-AFF5-33B10E8BC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0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9544-9357-4EB6-9637-29AB642F7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46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Click through the </a:t>
            </a:r>
            <a:r>
              <a:rPr lang="en-GB" dirty="0" err="1"/>
              <a:t>powerpoint</a:t>
            </a:r>
            <a:r>
              <a:rPr lang="en-GB" dirty="0"/>
              <a:t> and then have a go at the activities on </a:t>
            </a:r>
            <a:r>
              <a:rPr lang="en-GB" dirty="0" err="1"/>
              <a:t>pg</a:t>
            </a:r>
            <a:r>
              <a:rPr lang="en-GB" dirty="0"/>
              <a:t>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9A1F9-CA69-4299-8979-40738EDD3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Click on the speaker picture on the slides to hear Miss Warren.</a:t>
            </a:r>
          </a:p>
          <a:p>
            <a:r>
              <a:rPr lang="en-GB" dirty="0"/>
              <a:t>It will look like the one below.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BFA37-452F-4C7E-BBC1-A1E81C9F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374" y="4561715"/>
            <a:ext cx="2129252" cy="18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C9F59-20CA-4E12-B77B-6E4081A3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079" y="865118"/>
            <a:ext cx="2572164" cy="4418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2C64B2-A3FB-49DC-98F6-081A45B69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770" y="865118"/>
            <a:ext cx="5495801" cy="441884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6F9F4C-2107-42FB-AAFE-1D0E1E220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096" y="636105"/>
            <a:ext cx="1083365" cy="1083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408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B79657-77E3-4D35-B0D4-46B1AADCF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721"/>
            <a:ext cx="12192000" cy="626255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CEF34F-4728-4C2D-9943-2C43959C4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0508973" y="297721"/>
            <a:ext cx="1378226" cy="1378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2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483F4-F923-4A17-BAF9-4EC689655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3132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7F4D9-DD46-4FBE-82DE-9C15F98AF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409" y="0"/>
            <a:ext cx="6160592" cy="3132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C4F200-4954-48C4-B5DF-A76EA894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234" y="3132666"/>
            <a:ext cx="7532416" cy="372533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C68A8D-A36F-47B7-A583-D780D2595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331304" y="3331449"/>
            <a:ext cx="1202268" cy="1202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00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33D21-0CE7-4099-82A0-E5671BD6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53"/>
            <a:ext cx="12192000" cy="63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2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4B3F4-E3FB-417D-AD40-EBFA78518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061865" cy="3193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53C35-1AEA-40D7-81A7-02557D58C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016" y="0"/>
            <a:ext cx="6027984" cy="3193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9204C9-FD1E-44ED-8E5E-DC3E9ADB9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441" y="3328470"/>
            <a:ext cx="6845149" cy="352953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61C1B8-BB5D-4CFC-9F6C-D9D0991AA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080" y="3707477"/>
            <a:ext cx="938397" cy="938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79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96B66-EF81-481D-8AAD-E79854BE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314"/>
            <a:ext cx="6188956" cy="3197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251D1-4FF4-4BAD-A44A-3AF3BF6C9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625" y="3429001"/>
            <a:ext cx="6371376" cy="3429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DA4671-E89C-4ECE-99EB-BFCFFBD9F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071" y="3429000"/>
            <a:ext cx="1435443" cy="1435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88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7EAE26-32E4-436B-9E85-CD9ED9FF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5768" cy="3207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84078D-05C6-40B2-A573-C5F2D8660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487" y="3525079"/>
            <a:ext cx="6311513" cy="33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7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D8F89-A2A2-4E26-A25D-650FC40B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48637" cy="3302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36F229-FB5C-4064-BD46-ACCCCB6F5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63" y="3564835"/>
            <a:ext cx="6448637" cy="32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588FA-0617-4D77-AC33-BA52DA98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803"/>
            <a:ext cx="12192000" cy="616039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D58699-8DBA-465C-88FD-FB2EE4B34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4748" y="646044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79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</Words>
  <Application>Microsoft Office PowerPoint</Application>
  <PresentationFormat>Widescreen</PresentationFormat>
  <Paragraphs>3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Click through the powerpoint and then have a go at the activities on pg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the video and work through the activities on pg</dc:title>
  <dc:creator>Sophie Warren</dc:creator>
  <cp:lastModifiedBy>Sophie Warren</cp:lastModifiedBy>
  <cp:revision>13</cp:revision>
  <dcterms:created xsi:type="dcterms:W3CDTF">2021-11-14T12:11:45Z</dcterms:created>
  <dcterms:modified xsi:type="dcterms:W3CDTF">2021-11-14T13:19:30Z</dcterms:modified>
</cp:coreProperties>
</file>