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65" r:id="rId5"/>
    <p:sldId id="259" r:id="rId6"/>
    <p:sldId id="266" r:id="rId7"/>
    <p:sldId id="260" r:id="rId8"/>
    <p:sldId id="261" r:id="rId9"/>
    <p:sldId id="262" r:id="rId10"/>
    <p:sldId id="295" r:id="rId11"/>
    <p:sldId id="263" r:id="rId12"/>
    <p:sldId id="291" r:id="rId13"/>
    <p:sldId id="292" r:id="rId14"/>
    <p:sldId id="293" r:id="rId15"/>
    <p:sldId id="294" r:id="rId16"/>
    <p:sldId id="264" r:id="rId17"/>
    <p:sldId id="296" r:id="rId18"/>
    <p:sldId id="297" r:id="rId19"/>
    <p:sldId id="267" r:id="rId20"/>
    <p:sldId id="280" r:id="rId21"/>
    <p:sldId id="281" r:id="rId22"/>
    <p:sldId id="282" r:id="rId23"/>
    <p:sldId id="283" r:id="rId24"/>
    <p:sldId id="284" r:id="rId25"/>
    <p:sldId id="285" r:id="rId26"/>
    <p:sldId id="286" r:id="rId27"/>
    <p:sldId id="287" r:id="rId28"/>
    <p:sldId id="288" r:id="rId29"/>
    <p:sldId id="289" r:id="rId30"/>
    <p:sldId id="290" r:id="rId31"/>
    <p:sldId id="2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1" autoAdjust="0"/>
    <p:restoredTop sz="94660"/>
  </p:normalViewPr>
  <p:slideViewPr>
    <p:cSldViewPr snapToGrid="0">
      <p:cViewPr varScale="1">
        <p:scale>
          <a:sx n="80" d="100"/>
          <a:sy n="80"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088A7-8E17-41FE-ABF7-6155AED1B5AB}" type="datetimeFigureOut">
              <a:rPr lang="en-GB" smtClean="0"/>
              <a:t>16/11/2021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DA626-4CF6-472D-A1F6-254042ED0F7A}" type="slidenum">
              <a:rPr lang="en-GB" smtClean="0"/>
              <a:t>‹#›</a:t>
            </a:fld>
            <a:endParaRPr lang="en-GB"/>
          </a:p>
        </p:txBody>
      </p:sp>
    </p:spTree>
    <p:extLst>
      <p:ext uri="{BB962C8B-B14F-4D97-AF65-F5344CB8AC3E}">
        <p14:creationId xmlns:p14="http://schemas.microsoft.com/office/powerpoint/2010/main" val="2176915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BA19371-6969-EB49-BE21-84B07FF4E4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B97A02-E992-084D-BA3D-CF921ED3D850}" type="slidenum">
              <a:rPr lang="en-GB" altLang="en-US"/>
              <a:pPr/>
              <a:t>19</a:t>
            </a:fld>
            <a:endParaRPr lang="en-GB" altLang="en-US"/>
          </a:p>
        </p:txBody>
      </p:sp>
      <p:sp>
        <p:nvSpPr>
          <p:cNvPr id="9219" name="Rectangle 2">
            <a:extLst>
              <a:ext uri="{FF2B5EF4-FFF2-40B4-BE49-F238E27FC236}">
                <a16:creationId xmlns:a16="http://schemas.microsoft.com/office/drawing/2014/main" id="{28BC2A8F-B3A6-7646-92CF-3E8A003567ED}"/>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8C44A774-E678-0944-A5F1-95EEFD1286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545AF92-03A0-A548-B8B7-C074C2FB16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69ABEC-5CB6-6341-A3E6-5EE9C5EF0322}" type="slidenum">
              <a:rPr lang="en-GB" altLang="en-US"/>
              <a:pPr/>
              <a:t>28</a:t>
            </a:fld>
            <a:endParaRPr lang="en-GB" altLang="en-US"/>
          </a:p>
        </p:txBody>
      </p:sp>
      <p:sp>
        <p:nvSpPr>
          <p:cNvPr id="27651" name="Rectangle 2">
            <a:extLst>
              <a:ext uri="{FF2B5EF4-FFF2-40B4-BE49-F238E27FC236}">
                <a16:creationId xmlns:a16="http://schemas.microsoft.com/office/drawing/2014/main" id="{ED6815DF-849D-2A4F-B593-2FA2142D127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087FBCA9-C975-2E43-B2AE-6AF08EB2C2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7AB1405-7D6E-BA43-95D8-2CCD3E4FDA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DF77EC-527D-FC41-8BD1-74997EF6398F}" type="slidenum">
              <a:rPr lang="en-GB" altLang="en-US"/>
              <a:pPr/>
              <a:t>29</a:t>
            </a:fld>
            <a:endParaRPr lang="en-GB" altLang="en-US"/>
          </a:p>
        </p:txBody>
      </p:sp>
      <p:sp>
        <p:nvSpPr>
          <p:cNvPr id="29699" name="Rectangle 2">
            <a:extLst>
              <a:ext uri="{FF2B5EF4-FFF2-40B4-BE49-F238E27FC236}">
                <a16:creationId xmlns:a16="http://schemas.microsoft.com/office/drawing/2014/main" id="{8F2FEADD-D30B-BC49-9611-1E050C973A8B}"/>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EB8CE6A-0226-474A-95E3-415996C9CF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EF59322-D16E-6946-B28B-969E359430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BDC969-92F6-7C41-8462-78B1B7086D8B}" type="slidenum">
              <a:rPr lang="en-GB" altLang="en-US"/>
              <a:pPr/>
              <a:t>30</a:t>
            </a:fld>
            <a:endParaRPr lang="en-GB" altLang="en-US"/>
          </a:p>
        </p:txBody>
      </p:sp>
      <p:sp>
        <p:nvSpPr>
          <p:cNvPr id="31747" name="Rectangle 2">
            <a:extLst>
              <a:ext uri="{FF2B5EF4-FFF2-40B4-BE49-F238E27FC236}">
                <a16:creationId xmlns:a16="http://schemas.microsoft.com/office/drawing/2014/main" id="{A143341C-1C7B-6A45-91A8-D0B78FA4F46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42DA3E5-3386-CB40-90C1-C4D44EB231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E0B651F-4531-9649-9304-AEE5300AA05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B10E1B-386D-D94E-BD72-651BE97B94A1}" type="slidenum">
              <a:rPr lang="en-GB" altLang="en-US"/>
              <a:pPr/>
              <a:t>31</a:t>
            </a:fld>
            <a:endParaRPr lang="en-GB" altLang="en-US"/>
          </a:p>
        </p:txBody>
      </p:sp>
      <p:sp>
        <p:nvSpPr>
          <p:cNvPr id="33795" name="Rectangle 2">
            <a:extLst>
              <a:ext uri="{FF2B5EF4-FFF2-40B4-BE49-F238E27FC236}">
                <a16:creationId xmlns:a16="http://schemas.microsoft.com/office/drawing/2014/main" id="{FCC498DC-162B-484D-ACBD-3FEC71C6274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CD6A14A-C033-6441-B089-BFA8F89C28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DDD9904-02F6-6344-AB51-8F0E2FA332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967CD1-21B0-4744-BFFC-39AECA003AB2}" type="slidenum">
              <a:rPr lang="en-GB" altLang="en-US"/>
              <a:pPr/>
              <a:t>20</a:t>
            </a:fld>
            <a:endParaRPr lang="en-GB" altLang="en-US"/>
          </a:p>
        </p:txBody>
      </p:sp>
      <p:sp>
        <p:nvSpPr>
          <p:cNvPr id="11267" name="Rectangle 2">
            <a:extLst>
              <a:ext uri="{FF2B5EF4-FFF2-40B4-BE49-F238E27FC236}">
                <a16:creationId xmlns:a16="http://schemas.microsoft.com/office/drawing/2014/main" id="{4EDD1884-6BD5-C54D-A306-B004B01DF350}"/>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0A98DCE9-E233-804E-8991-CC9B622501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C2E98D95-5BE8-2B48-86B0-7D35AFD9B8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B88A2E-50B2-E04F-873C-6BE2D69ABCD7}" type="slidenum">
              <a:rPr lang="en-GB" altLang="en-US"/>
              <a:pPr/>
              <a:t>21</a:t>
            </a:fld>
            <a:endParaRPr lang="en-GB" altLang="en-US"/>
          </a:p>
        </p:txBody>
      </p:sp>
      <p:sp>
        <p:nvSpPr>
          <p:cNvPr id="13315" name="Rectangle 2">
            <a:extLst>
              <a:ext uri="{FF2B5EF4-FFF2-40B4-BE49-F238E27FC236}">
                <a16:creationId xmlns:a16="http://schemas.microsoft.com/office/drawing/2014/main" id="{84D508B3-14B9-B047-A891-380669EF087A}"/>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4E890DE3-5B8F-114F-B0D2-A720C122C9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2192C49-1C32-A74A-86F3-FF8F09B24C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68405E-5EBE-2C4D-A548-0491369C4FA6}" type="slidenum">
              <a:rPr lang="en-GB" altLang="en-US"/>
              <a:pPr/>
              <a:t>22</a:t>
            </a:fld>
            <a:endParaRPr lang="en-GB" altLang="en-US"/>
          </a:p>
        </p:txBody>
      </p:sp>
      <p:sp>
        <p:nvSpPr>
          <p:cNvPr id="15363" name="Rectangle 2">
            <a:extLst>
              <a:ext uri="{FF2B5EF4-FFF2-40B4-BE49-F238E27FC236}">
                <a16:creationId xmlns:a16="http://schemas.microsoft.com/office/drawing/2014/main" id="{C06EEF62-88FC-0B4D-9591-6398E5856326}"/>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03AAD98C-69AD-5646-A758-45F6EE329EC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BABAE2A-1375-AB4B-A5A6-EDBBDAB02D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FDEC06-1B1A-5446-B420-34C4D077FEA1}" type="slidenum">
              <a:rPr lang="en-GB" altLang="en-US"/>
              <a:pPr/>
              <a:t>23</a:t>
            </a:fld>
            <a:endParaRPr lang="en-GB" altLang="en-US"/>
          </a:p>
        </p:txBody>
      </p:sp>
      <p:sp>
        <p:nvSpPr>
          <p:cNvPr id="17411" name="Rectangle 2">
            <a:extLst>
              <a:ext uri="{FF2B5EF4-FFF2-40B4-BE49-F238E27FC236}">
                <a16:creationId xmlns:a16="http://schemas.microsoft.com/office/drawing/2014/main" id="{4E6897A3-6FE9-3242-8AB2-965EF58C2201}"/>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7A25F97D-D440-354F-8F82-72A51C900A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7ABF51B-4A1F-654B-9250-913C3E4A72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2D22A9-E3CF-CE4E-8B43-5F0D1DCBD28D}" type="slidenum">
              <a:rPr lang="en-GB" altLang="en-US"/>
              <a:pPr/>
              <a:t>24</a:t>
            </a:fld>
            <a:endParaRPr lang="en-GB" altLang="en-US"/>
          </a:p>
        </p:txBody>
      </p:sp>
      <p:sp>
        <p:nvSpPr>
          <p:cNvPr id="19459" name="Rectangle 2">
            <a:extLst>
              <a:ext uri="{FF2B5EF4-FFF2-40B4-BE49-F238E27FC236}">
                <a16:creationId xmlns:a16="http://schemas.microsoft.com/office/drawing/2014/main" id="{D7D3A91A-57BA-3E48-AC93-00DC51EF910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0668E03E-8E4E-6E40-8FAC-367E4D1CB8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9231388-7F52-7C41-9291-92E1F54B1A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BCB310-8AA6-EA43-846E-A9BBE854734F}" type="slidenum">
              <a:rPr lang="en-GB" altLang="en-US"/>
              <a:pPr/>
              <a:t>25</a:t>
            </a:fld>
            <a:endParaRPr lang="en-GB" altLang="en-US"/>
          </a:p>
        </p:txBody>
      </p:sp>
      <p:sp>
        <p:nvSpPr>
          <p:cNvPr id="21507" name="Rectangle 2">
            <a:extLst>
              <a:ext uri="{FF2B5EF4-FFF2-40B4-BE49-F238E27FC236}">
                <a16:creationId xmlns:a16="http://schemas.microsoft.com/office/drawing/2014/main" id="{058BDA1C-0A5F-1F4C-8B97-071028AB4C30}"/>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4C79C9D9-326B-6040-8B7E-6ADDE18BE4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FE2A96A-704C-8E47-A851-D8BB31701D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1D9ED3-D450-5648-9F7C-8D526B1B4C77}" type="slidenum">
              <a:rPr lang="en-GB" altLang="en-US"/>
              <a:pPr/>
              <a:t>26</a:t>
            </a:fld>
            <a:endParaRPr lang="en-GB" altLang="en-US"/>
          </a:p>
        </p:txBody>
      </p:sp>
      <p:sp>
        <p:nvSpPr>
          <p:cNvPr id="23555" name="Rectangle 2">
            <a:extLst>
              <a:ext uri="{FF2B5EF4-FFF2-40B4-BE49-F238E27FC236}">
                <a16:creationId xmlns:a16="http://schemas.microsoft.com/office/drawing/2014/main" id="{4776D6DE-4811-2D4A-B102-493D7492E72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0593BFF5-1F69-6344-A88A-20638DAD60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F0AB127-633C-F44F-8159-FB79E4E15B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2093CE-8B33-BD47-BCAC-9A30D596F003}" type="slidenum">
              <a:rPr lang="en-GB" altLang="en-US"/>
              <a:pPr/>
              <a:t>27</a:t>
            </a:fld>
            <a:endParaRPr lang="en-GB" altLang="en-US"/>
          </a:p>
        </p:txBody>
      </p:sp>
      <p:sp>
        <p:nvSpPr>
          <p:cNvPr id="25603" name="Rectangle 2">
            <a:extLst>
              <a:ext uri="{FF2B5EF4-FFF2-40B4-BE49-F238E27FC236}">
                <a16:creationId xmlns:a16="http://schemas.microsoft.com/office/drawing/2014/main" id="{99038633-5386-8F4B-BF32-D99066DAB68D}"/>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771845C7-71D2-D649-8F4C-8E47785B6C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E7E1-23A5-4B75-BB17-55580CAB74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86346F-C376-4B93-87A0-A558F1745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CC078F-29B6-41C0-B4E3-06F3025A481E}"/>
              </a:ext>
            </a:extLst>
          </p:cNvPr>
          <p:cNvSpPr>
            <a:spLocks noGrp="1"/>
          </p:cNvSpPr>
          <p:nvPr>
            <p:ph type="dt" sz="half" idx="10"/>
          </p:nvPr>
        </p:nvSpPr>
        <p:spPr/>
        <p:txBody>
          <a:bodyPr/>
          <a:lstStyle/>
          <a:p>
            <a:fld id="{FFA7CCF4-EB48-422E-9DA1-493165F6E664}" type="datetimeFigureOut">
              <a:rPr lang="en-GB" smtClean="0"/>
              <a:t>16/11/2021</a:t>
            </a:fld>
            <a:endParaRPr lang="en-GB"/>
          </a:p>
        </p:txBody>
      </p:sp>
      <p:sp>
        <p:nvSpPr>
          <p:cNvPr id="5" name="Footer Placeholder 4">
            <a:extLst>
              <a:ext uri="{FF2B5EF4-FFF2-40B4-BE49-F238E27FC236}">
                <a16:creationId xmlns:a16="http://schemas.microsoft.com/office/drawing/2014/main" id="{7E7D3405-A2F8-4DAA-82F5-146B276AA9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5E9D5-7691-47F0-861B-3D68A6EED4EC}"/>
              </a:ext>
            </a:extLst>
          </p:cNvPr>
          <p:cNvSpPr>
            <a:spLocks noGrp="1"/>
          </p:cNvSpPr>
          <p:nvPr>
            <p:ph type="sldNum" sz="quarter" idx="12"/>
          </p:nvPr>
        </p:nvSpPr>
        <p:spPr/>
        <p:txBody>
          <a:bodyPr/>
          <a:lstStyle/>
          <a:p>
            <a:fld id="{BE1718CC-7EF7-4920-AEBF-812FCFD32953}" type="slidenum">
              <a:rPr lang="en-GB" smtClean="0"/>
              <a:t>‹#›</a:t>
            </a:fld>
            <a:endParaRPr lang="en-GB"/>
          </a:p>
        </p:txBody>
      </p:sp>
    </p:spTree>
    <p:extLst>
      <p:ext uri="{BB962C8B-B14F-4D97-AF65-F5344CB8AC3E}">
        <p14:creationId xmlns:p14="http://schemas.microsoft.com/office/powerpoint/2010/main" val="206067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8EC5-A27E-4284-8303-8051E599D3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B0E7B9-7947-4B33-8EFB-0E941B3425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D4AC9D-9130-4CFC-9082-3357E50293F9}"/>
              </a:ext>
            </a:extLst>
          </p:cNvPr>
          <p:cNvSpPr>
            <a:spLocks noGrp="1"/>
          </p:cNvSpPr>
          <p:nvPr>
            <p:ph type="dt" sz="half" idx="10"/>
          </p:nvPr>
        </p:nvSpPr>
        <p:spPr/>
        <p:txBody>
          <a:bodyPr/>
          <a:lstStyle/>
          <a:p>
            <a:fld id="{FFA7CCF4-EB48-422E-9DA1-493165F6E664}" type="datetimeFigureOut">
              <a:rPr lang="en-GB" smtClean="0"/>
              <a:t>16/11/2021</a:t>
            </a:fld>
            <a:endParaRPr lang="en-GB"/>
          </a:p>
        </p:txBody>
      </p:sp>
      <p:sp>
        <p:nvSpPr>
          <p:cNvPr id="5" name="Footer Placeholder 4">
            <a:extLst>
              <a:ext uri="{FF2B5EF4-FFF2-40B4-BE49-F238E27FC236}">
                <a16:creationId xmlns:a16="http://schemas.microsoft.com/office/drawing/2014/main" id="{FB18A1CB-B93C-4ED2-B18A-78CC31D75C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AB1296-6789-4BE4-BC4D-BDACFE955B3A}"/>
              </a:ext>
            </a:extLst>
          </p:cNvPr>
          <p:cNvSpPr>
            <a:spLocks noGrp="1"/>
          </p:cNvSpPr>
          <p:nvPr>
            <p:ph type="sldNum" sz="quarter" idx="12"/>
          </p:nvPr>
        </p:nvSpPr>
        <p:spPr/>
        <p:txBody>
          <a:bodyPr/>
          <a:lstStyle/>
          <a:p>
            <a:fld id="{BE1718CC-7EF7-4920-AEBF-812FCFD32953}" type="slidenum">
              <a:rPr lang="en-GB" smtClean="0"/>
              <a:t>‹#›</a:t>
            </a:fld>
            <a:endParaRPr lang="en-GB"/>
          </a:p>
        </p:txBody>
      </p:sp>
    </p:spTree>
    <p:extLst>
      <p:ext uri="{BB962C8B-B14F-4D97-AF65-F5344CB8AC3E}">
        <p14:creationId xmlns:p14="http://schemas.microsoft.com/office/powerpoint/2010/main" val="97080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AF52ED-9113-4F0F-8DD4-B47EF88860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556505-E88A-43F3-A4BD-A8DFC200368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FBBE5F-21AB-4576-8856-B66EF3EE3A6D}"/>
              </a:ext>
            </a:extLst>
          </p:cNvPr>
          <p:cNvSpPr>
            <a:spLocks noGrp="1"/>
          </p:cNvSpPr>
          <p:nvPr>
            <p:ph type="dt" sz="half" idx="10"/>
          </p:nvPr>
        </p:nvSpPr>
        <p:spPr/>
        <p:txBody>
          <a:bodyPr/>
          <a:lstStyle/>
          <a:p>
            <a:fld id="{FFA7CCF4-EB48-422E-9DA1-493165F6E664}" type="datetimeFigureOut">
              <a:rPr lang="en-GB" smtClean="0"/>
              <a:t>16/11/2021</a:t>
            </a:fld>
            <a:endParaRPr lang="en-GB"/>
          </a:p>
        </p:txBody>
      </p:sp>
      <p:sp>
        <p:nvSpPr>
          <p:cNvPr id="5" name="Footer Placeholder 4">
            <a:extLst>
              <a:ext uri="{FF2B5EF4-FFF2-40B4-BE49-F238E27FC236}">
                <a16:creationId xmlns:a16="http://schemas.microsoft.com/office/drawing/2014/main" id="{FB9FB8AA-17CD-4E9B-B71A-18CE2FE15F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C0B9D0-83DE-4CEF-9DC6-1CB716BBFC5C}"/>
              </a:ext>
            </a:extLst>
          </p:cNvPr>
          <p:cNvSpPr>
            <a:spLocks noGrp="1"/>
          </p:cNvSpPr>
          <p:nvPr>
            <p:ph type="sldNum" sz="quarter" idx="12"/>
          </p:nvPr>
        </p:nvSpPr>
        <p:spPr/>
        <p:txBody>
          <a:bodyPr/>
          <a:lstStyle/>
          <a:p>
            <a:fld id="{BE1718CC-7EF7-4920-AEBF-812FCFD32953}" type="slidenum">
              <a:rPr lang="en-GB" smtClean="0"/>
              <a:t>‹#›</a:t>
            </a:fld>
            <a:endParaRPr lang="en-GB"/>
          </a:p>
        </p:txBody>
      </p:sp>
    </p:spTree>
    <p:extLst>
      <p:ext uri="{BB962C8B-B14F-4D97-AF65-F5344CB8AC3E}">
        <p14:creationId xmlns:p14="http://schemas.microsoft.com/office/powerpoint/2010/main" val="2437163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oter no headin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DF4E28E-1425-8E45-A1C4-F102B2B122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38930" y="6615796"/>
            <a:ext cx="1503403" cy="217706"/>
          </a:xfrm>
          <a:prstGeom prst="rect">
            <a:avLst/>
          </a:prstGeom>
          <a:ln w="1270">
            <a:solidFill>
              <a:srgbClr val="8B1D8C"/>
            </a:solidFill>
          </a:ln>
        </p:spPr>
      </p:pic>
      <p:cxnSp>
        <p:nvCxnSpPr>
          <p:cNvPr id="22" name="Straight Connector 21">
            <a:extLst>
              <a:ext uri="{FF2B5EF4-FFF2-40B4-BE49-F238E27FC236}">
                <a16:creationId xmlns:a16="http://schemas.microsoft.com/office/drawing/2014/main" id="{8930622F-6A7A-B94F-A6E7-27AC5440656D}"/>
              </a:ext>
            </a:extLst>
          </p:cNvPr>
          <p:cNvCxnSpPr>
            <a:cxnSpLocks/>
          </p:cNvCxnSpPr>
          <p:nvPr userDrawn="1"/>
        </p:nvCxnSpPr>
        <p:spPr>
          <a:xfrm>
            <a:off x="0" y="6542087"/>
            <a:ext cx="12192000" cy="0"/>
          </a:xfrm>
          <a:prstGeom prst="line">
            <a:avLst/>
          </a:prstGeom>
          <a:ln w="22225">
            <a:solidFill>
              <a:srgbClr val="8A1E8C">
                <a:alpha val="60784"/>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6">
            <a:extLst>
              <a:ext uri="{FF2B5EF4-FFF2-40B4-BE49-F238E27FC236}">
                <a16:creationId xmlns:a16="http://schemas.microsoft.com/office/drawing/2014/main" id="{B12529ED-ED8D-924D-8639-4C065FF5E55F}"/>
              </a:ext>
            </a:extLst>
          </p:cNvPr>
          <p:cNvSpPr>
            <a:spLocks noGrp="1"/>
          </p:cNvSpPr>
          <p:nvPr>
            <p:ph type="sldNum" sz="quarter" idx="12"/>
          </p:nvPr>
        </p:nvSpPr>
        <p:spPr>
          <a:xfrm>
            <a:off x="0" y="6492875"/>
            <a:ext cx="752010" cy="365125"/>
          </a:xfrm>
          <a:prstGeom prst="rect">
            <a:avLst/>
          </a:prstGeom>
        </p:spPr>
        <p:txBody>
          <a:bodyPr/>
          <a:lstStyle>
            <a:lvl1pPr algn="ctr">
              <a:defRPr sz="1400" b="1">
                <a:solidFill>
                  <a:srgbClr val="8A1E8C"/>
                </a:solidFill>
              </a:defRPr>
            </a:lvl1pPr>
          </a:lstStyle>
          <a:p>
            <a:fld id="{BE1D68F7-0FA5-2E4E-B804-21819DF2DF50}" type="slidenum">
              <a:rPr lang="en-US" smtClean="0"/>
              <a:pPr/>
              <a:t>‹#›</a:t>
            </a:fld>
            <a:endParaRPr lang="en-US" dirty="0"/>
          </a:p>
        </p:txBody>
      </p:sp>
    </p:spTree>
    <p:extLst>
      <p:ext uri="{BB962C8B-B14F-4D97-AF65-F5344CB8AC3E}">
        <p14:creationId xmlns:p14="http://schemas.microsoft.com/office/powerpoint/2010/main" val="3121644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oter only">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31BEC29-EEC4-9E4A-BB97-8D767DFFA3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38930" y="6615796"/>
            <a:ext cx="1503403" cy="217706"/>
          </a:xfrm>
          <a:prstGeom prst="rect">
            <a:avLst/>
          </a:prstGeom>
          <a:ln w="1270">
            <a:solidFill>
              <a:srgbClr val="8B1D8C"/>
            </a:solidFill>
          </a:ln>
        </p:spPr>
      </p:pic>
      <p:cxnSp>
        <p:nvCxnSpPr>
          <p:cNvPr id="19" name="Straight Connector 18">
            <a:extLst>
              <a:ext uri="{FF2B5EF4-FFF2-40B4-BE49-F238E27FC236}">
                <a16:creationId xmlns:a16="http://schemas.microsoft.com/office/drawing/2014/main" id="{8916A393-60E2-174D-A184-9392F16984C4}"/>
              </a:ext>
            </a:extLst>
          </p:cNvPr>
          <p:cNvCxnSpPr>
            <a:cxnSpLocks/>
          </p:cNvCxnSpPr>
          <p:nvPr userDrawn="1"/>
        </p:nvCxnSpPr>
        <p:spPr>
          <a:xfrm>
            <a:off x="0" y="6542087"/>
            <a:ext cx="12192000" cy="0"/>
          </a:xfrm>
          <a:prstGeom prst="line">
            <a:avLst/>
          </a:prstGeom>
          <a:ln w="22225">
            <a:solidFill>
              <a:srgbClr val="8A1E8C">
                <a:alpha val="60784"/>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6">
            <a:extLst>
              <a:ext uri="{FF2B5EF4-FFF2-40B4-BE49-F238E27FC236}">
                <a16:creationId xmlns:a16="http://schemas.microsoft.com/office/drawing/2014/main" id="{8476DA34-450D-254E-AA68-AF0A4E20C826}"/>
              </a:ext>
            </a:extLst>
          </p:cNvPr>
          <p:cNvSpPr>
            <a:spLocks noGrp="1"/>
          </p:cNvSpPr>
          <p:nvPr>
            <p:ph type="sldNum" sz="quarter" idx="12"/>
          </p:nvPr>
        </p:nvSpPr>
        <p:spPr>
          <a:xfrm>
            <a:off x="0" y="6492875"/>
            <a:ext cx="752010" cy="365125"/>
          </a:xfrm>
          <a:prstGeom prst="rect">
            <a:avLst/>
          </a:prstGeom>
        </p:spPr>
        <p:txBody>
          <a:bodyPr/>
          <a:lstStyle>
            <a:lvl1pPr algn="ctr">
              <a:defRPr sz="1400" b="1">
                <a:solidFill>
                  <a:srgbClr val="8A1E8C"/>
                </a:solidFill>
              </a:defRPr>
            </a:lvl1pPr>
          </a:lstStyle>
          <a:p>
            <a:fld id="{BE1D68F7-0FA5-2E4E-B804-21819DF2DF50}" type="slidenum">
              <a:rPr lang="en-US" smtClean="0"/>
              <a:pPr/>
              <a:t>‹#›</a:t>
            </a:fld>
            <a:endParaRPr lang="en-US" dirty="0"/>
          </a:p>
        </p:txBody>
      </p:sp>
    </p:spTree>
    <p:extLst>
      <p:ext uri="{BB962C8B-B14F-4D97-AF65-F5344CB8AC3E}">
        <p14:creationId xmlns:p14="http://schemas.microsoft.com/office/powerpoint/2010/main" val="129688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D6E4-35B3-455A-9DB7-EEF93E31E2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10695-FDB0-4CF8-B03B-CCCC97F623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C1BAEE-7DB2-467E-AF02-E769F2C15000}"/>
              </a:ext>
            </a:extLst>
          </p:cNvPr>
          <p:cNvSpPr>
            <a:spLocks noGrp="1"/>
          </p:cNvSpPr>
          <p:nvPr>
            <p:ph type="dt" sz="half" idx="10"/>
          </p:nvPr>
        </p:nvSpPr>
        <p:spPr/>
        <p:txBody>
          <a:bodyPr/>
          <a:lstStyle/>
          <a:p>
            <a:fld id="{FFA7CCF4-EB48-422E-9DA1-493165F6E664}" type="datetimeFigureOut">
              <a:rPr lang="en-GB" smtClean="0"/>
              <a:t>16/11/2021</a:t>
            </a:fld>
            <a:endParaRPr lang="en-GB"/>
          </a:p>
        </p:txBody>
      </p:sp>
      <p:sp>
        <p:nvSpPr>
          <p:cNvPr id="5" name="Footer Placeholder 4">
            <a:extLst>
              <a:ext uri="{FF2B5EF4-FFF2-40B4-BE49-F238E27FC236}">
                <a16:creationId xmlns:a16="http://schemas.microsoft.com/office/drawing/2014/main" id="{D438810E-7ABE-40C6-8566-D3C9B2679D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44E7DB-BD1A-41F0-989D-494D06336C78}"/>
              </a:ext>
            </a:extLst>
          </p:cNvPr>
          <p:cNvSpPr>
            <a:spLocks noGrp="1"/>
          </p:cNvSpPr>
          <p:nvPr>
            <p:ph type="sldNum" sz="quarter" idx="12"/>
          </p:nvPr>
        </p:nvSpPr>
        <p:spPr/>
        <p:txBody>
          <a:bodyPr/>
          <a:lstStyle/>
          <a:p>
            <a:fld id="{BE1718CC-7EF7-4920-AEBF-812FCFD32953}" type="slidenum">
              <a:rPr lang="en-GB" smtClean="0"/>
              <a:t>‹#›</a:t>
            </a:fld>
            <a:endParaRPr lang="en-GB"/>
          </a:p>
        </p:txBody>
      </p:sp>
    </p:spTree>
    <p:extLst>
      <p:ext uri="{BB962C8B-B14F-4D97-AF65-F5344CB8AC3E}">
        <p14:creationId xmlns:p14="http://schemas.microsoft.com/office/powerpoint/2010/main" val="379841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5ACA-52BF-4264-A18D-A6C8B11BAC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E549FC-6A50-4E2E-A313-2040325A37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95C627-FC46-49F8-AB0A-6EB5354D3C6F}"/>
              </a:ext>
            </a:extLst>
          </p:cNvPr>
          <p:cNvSpPr>
            <a:spLocks noGrp="1"/>
          </p:cNvSpPr>
          <p:nvPr>
            <p:ph type="dt" sz="half" idx="10"/>
          </p:nvPr>
        </p:nvSpPr>
        <p:spPr/>
        <p:txBody>
          <a:bodyPr/>
          <a:lstStyle/>
          <a:p>
            <a:fld id="{FFA7CCF4-EB48-422E-9DA1-493165F6E664}" type="datetimeFigureOut">
              <a:rPr lang="en-GB" smtClean="0"/>
              <a:t>16/11/2021</a:t>
            </a:fld>
            <a:endParaRPr lang="en-GB"/>
          </a:p>
        </p:txBody>
      </p:sp>
      <p:sp>
        <p:nvSpPr>
          <p:cNvPr id="5" name="Footer Placeholder 4">
            <a:extLst>
              <a:ext uri="{FF2B5EF4-FFF2-40B4-BE49-F238E27FC236}">
                <a16:creationId xmlns:a16="http://schemas.microsoft.com/office/drawing/2014/main" id="{60B989C2-EFE9-4823-A4E5-903BF0BCA7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8A2997-B75E-4C10-8A3E-A4B46BFD5E87}"/>
              </a:ext>
            </a:extLst>
          </p:cNvPr>
          <p:cNvSpPr>
            <a:spLocks noGrp="1"/>
          </p:cNvSpPr>
          <p:nvPr>
            <p:ph type="sldNum" sz="quarter" idx="12"/>
          </p:nvPr>
        </p:nvSpPr>
        <p:spPr/>
        <p:txBody>
          <a:bodyPr/>
          <a:lstStyle/>
          <a:p>
            <a:fld id="{BE1718CC-7EF7-4920-AEBF-812FCFD32953}" type="slidenum">
              <a:rPr lang="en-GB" smtClean="0"/>
              <a:t>‹#›</a:t>
            </a:fld>
            <a:endParaRPr lang="en-GB"/>
          </a:p>
        </p:txBody>
      </p:sp>
    </p:spTree>
    <p:extLst>
      <p:ext uri="{BB962C8B-B14F-4D97-AF65-F5344CB8AC3E}">
        <p14:creationId xmlns:p14="http://schemas.microsoft.com/office/powerpoint/2010/main" val="108204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7197D-A3CE-43C4-B7C8-58AF73C4A4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137B2B-2F1B-4F2D-9994-6C1E4466D5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4F0F66-4B87-4EB4-BFAE-7ECB08B626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F7862E-5A0F-467F-A5E1-199759E3CA00}"/>
              </a:ext>
            </a:extLst>
          </p:cNvPr>
          <p:cNvSpPr>
            <a:spLocks noGrp="1"/>
          </p:cNvSpPr>
          <p:nvPr>
            <p:ph type="dt" sz="half" idx="10"/>
          </p:nvPr>
        </p:nvSpPr>
        <p:spPr/>
        <p:txBody>
          <a:bodyPr/>
          <a:lstStyle/>
          <a:p>
            <a:fld id="{FFA7CCF4-EB48-422E-9DA1-493165F6E664}" type="datetimeFigureOut">
              <a:rPr lang="en-GB" smtClean="0"/>
              <a:t>16/11/2021</a:t>
            </a:fld>
            <a:endParaRPr lang="en-GB"/>
          </a:p>
        </p:txBody>
      </p:sp>
      <p:sp>
        <p:nvSpPr>
          <p:cNvPr id="6" name="Footer Placeholder 5">
            <a:extLst>
              <a:ext uri="{FF2B5EF4-FFF2-40B4-BE49-F238E27FC236}">
                <a16:creationId xmlns:a16="http://schemas.microsoft.com/office/drawing/2014/main" id="{113EEF8A-A083-4725-BA62-D9B6832C82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268587-1390-47F0-8AFA-36BDC809CF05}"/>
              </a:ext>
            </a:extLst>
          </p:cNvPr>
          <p:cNvSpPr>
            <a:spLocks noGrp="1"/>
          </p:cNvSpPr>
          <p:nvPr>
            <p:ph type="sldNum" sz="quarter" idx="12"/>
          </p:nvPr>
        </p:nvSpPr>
        <p:spPr/>
        <p:txBody>
          <a:bodyPr/>
          <a:lstStyle/>
          <a:p>
            <a:fld id="{BE1718CC-7EF7-4920-AEBF-812FCFD32953}" type="slidenum">
              <a:rPr lang="en-GB" smtClean="0"/>
              <a:t>‹#›</a:t>
            </a:fld>
            <a:endParaRPr lang="en-GB"/>
          </a:p>
        </p:txBody>
      </p:sp>
    </p:spTree>
    <p:extLst>
      <p:ext uri="{BB962C8B-B14F-4D97-AF65-F5344CB8AC3E}">
        <p14:creationId xmlns:p14="http://schemas.microsoft.com/office/powerpoint/2010/main" val="141429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B12D0-B799-4F35-8CEA-6F1756D758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48A8F9-3D52-467F-A209-0678A2F290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E56D89-24F8-458C-B579-BBAE504188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56E6E2-7317-4D73-A8B1-299D27170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64A562-E8CB-4490-A5C5-D3E5542171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25E066-1524-41CE-9E0F-41849C32E1B5}"/>
              </a:ext>
            </a:extLst>
          </p:cNvPr>
          <p:cNvSpPr>
            <a:spLocks noGrp="1"/>
          </p:cNvSpPr>
          <p:nvPr>
            <p:ph type="dt" sz="half" idx="10"/>
          </p:nvPr>
        </p:nvSpPr>
        <p:spPr/>
        <p:txBody>
          <a:bodyPr/>
          <a:lstStyle/>
          <a:p>
            <a:fld id="{FFA7CCF4-EB48-422E-9DA1-493165F6E664}" type="datetimeFigureOut">
              <a:rPr lang="en-GB" smtClean="0"/>
              <a:t>16/11/2021</a:t>
            </a:fld>
            <a:endParaRPr lang="en-GB"/>
          </a:p>
        </p:txBody>
      </p:sp>
      <p:sp>
        <p:nvSpPr>
          <p:cNvPr id="8" name="Footer Placeholder 7">
            <a:extLst>
              <a:ext uri="{FF2B5EF4-FFF2-40B4-BE49-F238E27FC236}">
                <a16:creationId xmlns:a16="http://schemas.microsoft.com/office/drawing/2014/main" id="{2EBDC1EE-87B5-4281-937E-B4DDDFD3FB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2AC023-7A9B-4668-A758-9458B47AD1B0}"/>
              </a:ext>
            </a:extLst>
          </p:cNvPr>
          <p:cNvSpPr>
            <a:spLocks noGrp="1"/>
          </p:cNvSpPr>
          <p:nvPr>
            <p:ph type="sldNum" sz="quarter" idx="12"/>
          </p:nvPr>
        </p:nvSpPr>
        <p:spPr/>
        <p:txBody>
          <a:bodyPr/>
          <a:lstStyle/>
          <a:p>
            <a:fld id="{BE1718CC-7EF7-4920-AEBF-812FCFD32953}" type="slidenum">
              <a:rPr lang="en-GB" smtClean="0"/>
              <a:t>‹#›</a:t>
            </a:fld>
            <a:endParaRPr lang="en-GB"/>
          </a:p>
        </p:txBody>
      </p:sp>
    </p:spTree>
    <p:extLst>
      <p:ext uri="{BB962C8B-B14F-4D97-AF65-F5344CB8AC3E}">
        <p14:creationId xmlns:p14="http://schemas.microsoft.com/office/powerpoint/2010/main" val="357165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4AB3-E316-414E-B523-CC2BB5ED40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638DEC-421C-4BCD-BD7E-7BEB5D214523}"/>
              </a:ext>
            </a:extLst>
          </p:cNvPr>
          <p:cNvSpPr>
            <a:spLocks noGrp="1"/>
          </p:cNvSpPr>
          <p:nvPr>
            <p:ph type="dt" sz="half" idx="10"/>
          </p:nvPr>
        </p:nvSpPr>
        <p:spPr/>
        <p:txBody>
          <a:bodyPr/>
          <a:lstStyle/>
          <a:p>
            <a:fld id="{FFA7CCF4-EB48-422E-9DA1-493165F6E664}" type="datetimeFigureOut">
              <a:rPr lang="en-GB" smtClean="0"/>
              <a:t>16/11/2021</a:t>
            </a:fld>
            <a:endParaRPr lang="en-GB"/>
          </a:p>
        </p:txBody>
      </p:sp>
      <p:sp>
        <p:nvSpPr>
          <p:cNvPr id="4" name="Footer Placeholder 3">
            <a:extLst>
              <a:ext uri="{FF2B5EF4-FFF2-40B4-BE49-F238E27FC236}">
                <a16:creationId xmlns:a16="http://schemas.microsoft.com/office/drawing/2014/main" id="{D9506DC6-D253-4D82-BBD8-117625CD67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E4DD9C-C266-4EEA-94B5-74C4477A677A}"/>
              </a:ext>
            </a:extLst>
          </p:cNvPr>
          <p:cNvSpPr>
            <a:spLocks noGrp="1"/>
          </p:cNvSpPr>
          <p:nvPr>
            <p:ph type="sldNum" sz="quarter" idx="12"/>
          </p:nvPr>
        </p:nvSpPr>
        <p:spPr/>
        <p:txBody>
          <a:bodyPr/>
          <a:lstStyle/>
          <a:p>
            <a:fld id="{BE1718CC-7EF7-4920-AEBF-812FCFD32953}" type="slidenum">
              <a:rPr lang="en-GB" smtClean="0"/>
              <a:t>‹#›</a:t>
            </a:fld>
            <a:endParaRPr lang="en-GB"/>
          </a:p>
        </p:txBody>
      </p:sp>
    </p:spTree>
    <p:extLst>
      <p:ext uri="{BB962C8B-B14F-4D97-AF65-F5344CB8AC3E}">
        <p14:creationId xmlns:p14="http://schemas.microsoft.com/office/powerpoint/2010/main" val="354755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CB54E-E938-4AD5-BAE5-80BFEDB68DC7}"/>
              </a:ext>
            </a:extLst>
          </p:cNvPr>
          <p:cNvSpPr>
            <a:spLocks noGrp="1"/>
          </p:cNvSpPr>
          <p:nvPr>
            <p:ph type="dt" sz="half" idx="10"/>
          </p:nvPr>
        </p:nvSpPr>
        <p:spPr/>
        <p:txBody>
          <a:bodyPr/>
          <a:lstStyle/>
          <a:p>
            <a:fld id="{FFA7CCF4-EB48-422E-9DA1-493165F6E664}" type="datetimeFigureOut">
              <a:rPr lang="en-GB" smtClean="0"/>
              <a:t>16/11/2021</a:t>
            </a:fld>
            <a:endParaRPr lang="en-GB"/>
          </a:p>
        </p:txBody>
      </p:sp>
      <p:sp>
        <p:nvSpPr>
          <p:cNvPr id="3" name="Footer Placeholder 2">
            <a:extLst>
              <a:ext uri="{FF2B5EF4-FFF2-40B4-BE49-F238E27FC236}">
                <a16:creationId xmlns:a16="http://schemas.microsoft.com/office/drawing/2014/main" id="{A6490B4C-70A8-4792-B545-5E5F59F87C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744C44-2082-4573-925E-155DED51BD05}"/>
              </a:ext>
            </a:extLst>
          </p:cNvPr>
          <p:cNvSpPr>
            <a:spLocks noGrp="1"/>
          </p:cNvSpPr>
          <p:nvPr>
            <p:ph type="sldNum" sz="quarter" idx="12"/>
          </p:nvPr>
        </p:nvSpPr>
        <p:spPr/>
        <p:txBody>
          <a:bodyPr/>
          <a:lstStyle/>
          <a:p>
            <a:fld id="{BE1718CC-7EF7-4920-AEBF-812FCFD32953}" type="slidenum">
              <a:rPr lang="en-GB" smtClean="0"/>
              <a:t>‹#›</a:t>
            </a:fld>
            <a:endParaRPr lang="en-GB"/>
          </a:p>
        </p:txBody>
      </p:sp>
    </p:spTree>
    <p:extLst>
      <p:ext uri="{BB962C8B-B14F-4D97-AF65-F5344CB8AC3E}">
        <p14:creationId xmlns:p14="http://schemas.microsoft.com/office/powerpoint/2010/main" val="11451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0460-6D09-4D28-99FF-C75D4EE87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ACF895-73B9-4B37-9515-6A92D0DD5F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FCBD08-7588-403D-A4C4-9D7BEC76B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90BBDC-14EB-4BF8-903A-6672C01290DA}"/>
              </a:ext>
            </a:extLst>
          </p:cNvPr>
          <p:cNvSpPr>
            <a:spLocks noGrp="1"/>
          </p:cNvSpPr>
          <p:nvPr>
            <p:ph type="dt" sz="half" idx="10"/>
          </p:nvPr>
        </p:nvSpPr>
        <p:spPr/>
        <p:txBody>
          <a:bodyPr/>
          <a:lstStyle/>
          <a:p>
            <a:fld id="{FFA7CCF4-EB48-422E-9DA1-493165F6E664}" type="datetimeFigureOut">
              <a:rPr lang="en-GB" smtClean="0"/>
              <a:t>16/11/2021</a:t>
            </a:fld>
            <a:endParaRPr lang="en-GB"/>
          </a:p>
        </p:txBody>
      </p:sp>
      <p:sp>
        <p:nvSpPr>
          <p:cNvPr id="6" name="Footer Placeholder 5">
            <a:extLst>
              <a:ext uri="{FF2B5EF4-FFF2-40B4-BE49-F238E27FC236}">
                <a16:creationId xmlns:a16="http://schemas.microsoft.com/office/drawing/2014/main" id="{AC46243F-B0B8-4371-99CD-D8471D3E73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3A84AE-7DE8-458C-AEED-DDAB1778932F}"/>
              </a:ext>
            </a:extLst>
          </p:cNvPr>
          <p:cNvSpPr>
            <a:spLocks noGrp="1"/>
          </p:cNvSpPr>
          <p:nvPr>
            <p:ph type="sldNum" sz="quarter" idx="12"/>
          </p:nvPr>
        </p:nvSpPr>
        <p:spPr/>
        <p:txBody>
          <a:bodyPr/>
          <a:lstStyle/>
          <a:p>
            <a:fld id="{BE1718CC-7EF7-4920-AEBF-812FCFD32953}" type="slidenum">
              <a:rPr lang="en-GB" smtClean="0"/>
              <a:t>‹#›</a:t>
            </a:fld>
            <a:endParaRPr lang="en-GB"/>
          </a:p>
        </p:txBody>
      </p:sp>
    </p:spTree>
    <p:extLst>
      <p:ext uri="{BB962C8B-B14F-4D97-AF65-F5344CB8AC3E}">
        <p14:creationId xmlns:p14="http://schemas.microsoft.com/office/powerpoint/2010/main" val="138217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C764-F81B-492F-9F2B-E7238BE80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F6E00E-4B4C-4ED8-9C81-FE5228A6ED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C005B6-DBC0-4BC9-AEC6-08D062549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A5A553-4DF7-44F4-810A-DC74B43316EB}"/>
              </a:ext>
            </a:extLst>
          </p:cNvPr>
          <p:cNvSpPr>
            <a:spLocks noGrp="1"/>
          </p:cNvSpPr>
          <p:nvPr>
            <p:ph type="dt" sz="half" idx="10"/>
          </p:nvPr>
        </p:nvSpPr>
        <p:spPr/>
        <p:txBody>
          <a:bodyPr/>
          <a:lstStyle/>
          <a:p>
            <a:fld id="{FFA7CCF4-EB48-422E-9DA1-493165F6E664}" type="datetimeFigureOut">
              <a:rPr lang="en-GB" smtClean="0"/>
              <a:t>16/11/2021</a:t>
            </a:fld>
            <a:endParaRPr lang="en-GB"/>
          </a:p>
        </p:txBody>
      </p:sp>
      <p:sp>
        <p:nvSpPr>
          <p:cNvPr id="6" name="Footer Placeholder 5">
            <a:extLst>
              <a:ext uri="{FF2B5EF4-FFF2-40B4-BE49-F238E27FC236}">
                <a16:creationId xmlns:a16="http://schemas.microsoft.com/office/drawing/2014/main" id="{96B16AC0-52E2-4DBA-A9C8-5F59C18F0B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03BBE6-659C-4623-BA83-55E361BBE983}"/>
              </a:ext>
            </a:extLst>
          </p:cNvPr>
          <p:cNvSpPr>
            <a:spLocks noGrp="1"/>
          </p:cNvSpPr>
          <p:nvPr>
            <p:ph type="sldNum" sz="quarter" idx="12"/>
          </p:nvPr>
        </p:nvSpPr>
        <p:spPr/>
        <p:txBody>
          <a:bodyPr/>
          <a:lstStyle/>
          <a:p>
            <a:fld id="{BE1718CC-7EF7-4920-AEBF-812FCFD32953}" type="slidenum">
              <a:rPr lang="en-GB" smtClean="0"/>
              <a:t>‹#›</a:t>
            </a:fld>
            <a:endParaRPr lang="en-GB"/>
          </a:p>
        </p:txBody>
      </p:sp>
    </p:spTree>
    <p:extLst>
      <p:ext uri="{BB962C8B-B14F-4D97-AF65-F5344CB8AC3E}">
        <p14:creationId xmlns:p14="http://schemas.microsoft.com/office/powerpoint/2010/main" val="427992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52D5E-9753-409A-BCCE-7F0EF19CE0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6E60D0-354A-4CB0-A8A1-7387DBEE4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C1DC57-A50F-4F80-ACD2-BA3EE4DD2D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7CCF4-EB48-422E-9DA1-493165F6E664}" type="datetimeFigureOut">
              <a:rPr lang="en-GB" smtClean="0"/>
              <a:t>16/11/2021</a:t>
            </a:fld>
            <a:endParaRPr lang="en-GB"/>
          </a:p>
        </p:txBody>
      </p:sp>
      <p:sp>
        <p:nvSpPr>
          <p:cNvPr id="5" name="Footer Placeholder 4">
            <a:extLst>
              <a:ext uri="{FF2B5EF4-FFF2-40B4-BE49-F238E27FC236}">
                <a16:creationId xmlns:a16="http://schemas.microsoft.com/office/drawing/2014/main" id="{EFF45B91-4B29-44E7-8BA2-62EAC3C547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1EA43C-37F6-4767-BA90-42E8B71A6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718CC-7EF7-4920-AEBF-812FCFD32953}" type="slidenum">
              <a:rPr lang="en-GB" smtClean="0"/>
              <a:t>‹#›</a:t>
            </a:fld>
            <a:endParaRPr lang="en-GB"/>
          </a:p>
        </p:txBody>
      </p:sp>
    </p:spTree>
    <p:extLst>
      <p:ext uri="{BB962C8B-B14F-4D97-AF65-F5344CB8AC3E}">
        <p14:creationId xmlns:p14="http://schemas.microsoft.com/office/powerpoint/2010/main" val="2390184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s://www.youtube.com/watch?v=eHMRLoJZ5JA" TargetMode="External"/><Relationship Id="rId5" Type="http://schemas.openxmlformats.org/officeDocument/2006/relationships/image" Target="../media/image19.png"/><Relationship Id="rId4" Type="http://schemas.openxmlformats.org/officeDocument/2006/relationships/hyperlink" Target="https://www.youtube.com/watch?v=eC7ONgTJGKw"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http://www.geocities.com/licia_north/sister-boudicca.jpeg" TargetMode="External"/><Relationship Id="rId3" Type="http://schemas.openxmlformats.org/officeDocument/2006/relationships/hyperlink" Target="http://images.google.co.uk/imgres?imgurl=http://static.userland.com/images/cabinet/boudicca.jpg&amp;imgrefurl=http://cabinet.editthispage.com/stories/storyReader%24725&amp;h=245&amp;w=267&amp;sz=7&amp;tbnid=ZuIVlkOzUWJipM:&amp;tbnh=99&amp;tbnw=108&amp;hl=en&amp;start=5&amp;prev=/images%3Fq%3Dboudicca%26svnum%3D10%26hl%3Den%26lr%3D" TargetMode="External"/><Relationship Id="rId7"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7.emf"/><Relationship Id="rId5" Type="http://schemas.openxmlformats.org/officeDocument/2006/relationships/image" Target="http://images.google.co.uk/images?q=tbn:ZuIVlkOzUWJipM:static.userland.com/images/cabinet/boudicca.jpg" TargetMode="Externa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http://www.southplainfieldnj.com/SeniorCenter/Taxes.1.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uk/imgres?imgurl=http://images.picturequest.com/common/detail/14/46/22724614.jpg&amp;imgrefurl=http://www.picturequest.com/itemDetail.aspx%3FitemID%3D22724614&amp;h=188&amp;w=250&amp;sz=20&amp;tbnid=8GmJUt9h7pVLzM:&amp;tbnh=79&amp;tbnw=106&amp;hl=en&amp;start=8&amp;prev=/images%3Fq%3Dtied%2Bhands%26svnum%3D10%26hl%3Den%26lr%3D"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http://images.google.co.uk/images?q=tbn:8GmJUt9h7pVLzM:images.picturequest.com/common/detail/14/46/22724614.jpg" TargetMode="Externa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http://www.camelotintl.com/romans/images/small_boudicca.gi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website/boud1.jpg"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http://www.darris.pwp.blueyonder.co.uk/boud1.jpg" TargetMode="Externa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http://www.waidev2.com/php/IMAGES/HC_TV_Program_Info/2600---Image.jp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3.m4a"/><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slideLayout" Target="../slideLayouts/slideLayout7.xml"/><Relationship Id="rId4" Type="http://schemas.openxmlformats.org/officeDocument/2006/relationships/audio" Target="../media/media3.m4a"/></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http://pro.corbis.com/images/DEC402-20.jpg?size=67&amp;uid=%7b93dcacb4-70b4-4919-896c-34ec269db5d6%7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http://images.google.co.uk/images?q=tbn:8GmJUt9h7pVLzM:images.picturequest.com/common/detail/14/46/22724614.jpg" TargetMode="External"/><Relationship Id="rId3" Type="http://schemas.openxmlformats.org/officeDocument/2006/relationships/slideLayout" Target="../slideLayouts/slideLayout7.xml"/><Relationship Id="rId7" Type="http://schemas.openxmlformats.org/officeDocument/2006/relationships/image" Target="../media/image12.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images.google.co.uk/imgres?imgurl=http://images.picturequest.com/common/detail/14/46/22724614.jpg&amp;imgrefurl=http://www.picturequest.com/itemDetail.aspx%3FitemID%3D22724614&amp;h=188&amp;w=250&amp;sz=20&amp;tbnid=8GmJUt9h7pVLzM:&amp;tbnh=79&amp;tbnw=106&amp;hl=en&amp;start=8&amp;prev=/images%3Fq%3Dtied%2Bhands%26svnum%3D10%26hl%3Den%26lr%3D" TargetMode="External"/><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65AA-2762-4331-83CE-6C5C36375EE0}"/>
              </a:ext>
            </a:extLst>
          </p:cNvPr>
          <p:cNvSpPr>
            <a:spLocks noGrp="1"/>
          </p:cNvSpPr>
          <p:nvPr>
            <p:ph type="ctrTitle"/>
          </p:nvPr>
        </p:nvSpPr>
        <p:spPr>
          <a:xfrm>
            <a:off x="577516" y="2607365"/>
            <a:ext cx="10972800" cy="2387600"/>
          </a:xfrm>
        </p:spPr>
        <p:txBody>
          <a:bodyPr/>
          <a:lstStyle/>
          <a:p>
            <a:r>
              <a:rPr lang="en-GB" u="sng" dirty="0"/>
              <a:t>WALT: communicate historically.</a:t>
            </a:r>
          </a:p>
        </p:txBody>
      </p:sp>
      <p:sp>
        <p:nvSpPr>
          <p:cNvPr id="3" name="Subtitle 2">
            <a:extLst>
              <a:ext uri="{FF2B5EF4-FFF2-40B4-BE49-F238E27FC236}">
                <a16:creationId xmlns:a16="http://schemas.microsoft.com/office/drawing/2014/main" id="{889DA1CC-3053-4A19-B9D7-3CECCFFE70C0}"/>
              </a:ext>
            </a:extLst>
          </p:cNvPr>
          <p:cNvSpPr>
            <a:spLocks noGrp="1"/>
          </p:cNvSpPr>
          <p:nvPr>
            <p:ph type="subTitle" idx="1"/>
          </p:nvPr>
        </p:nvSpPr>
        <p:spPr>
          <a:xfrm>
            <a:off x="1524000" y="951603"/>
            <a:ext cx="9144000" cy="1655762"/>
          </a:xfrm>
        </p:spPr>
        <p:txBody>
          <a:bodyPr>
            <a:normAutofit fontScale="92500" lnSpcReduction="10000"/>
          </a:bodyPr>
          <a:lstStyle/>
          <a:p>
            <a:endParaRPr lang="en-GB" sz="3600" dirty="0"/>
          </a:p>
          <a:p>
            <a:endParaRPr lang="en-GB" sz="3600" dirty="0"/>
          </a:p>
          <a:p>
            <a:r>
              <a:rPr lang="en-GB" sz="4300" u="sng" dirty="0"/>
              <a:t>Wednesday 17</a:t>
            </a:r>
            <a:r>
              <a:rPr lang="en-GB" sz="4300" u="sng" baseline="30000" dirty="0"/>
              <a:t>th</a:t>
            </a:r>
            <a:r>
              <a:rPr lang="en-GB" sz="4300" u="sng" dirty="0"/>
              <a:t> November 2021</a:t>
            </a:r>
          </a:p>
        </p:txBody>
      </p:sp>
    </p:spTree>
    <p:extLst>
      <p:ext uri="{BB962C8B-B14F-4D97-AF65-F5344CB8AC3E}">
        <p14:creationId xmlns:p14="http://schemas.microsoft.com/office/powerpoint/2010/main" val="124149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CAB1-4C8D-4207-BE32-86AEB530F007}"/>
              </a:ext>
            </a:extLst>
          </p:cNvPr>
          <p:cNvSpPr>
            <a:spLocks noGrp="1"/>
          </p:cNvSpPr>
          <p:nvPr>
            <p:ph type="title"/>
          </p:nvPr>
        </p:nvSpPr>
        <p:spPr/>
        <p:txBody>
          <a:bodyPr/>
          <a:lstStyle/>
          <a:p>
            <a:r>
              <a:rPr lang="en-GB" dirty="0">
                <a:hlinkClick r:id="rId4"/>
              </a:rPr>
              <a:t>Boudicca &amp; the Roman Invasion | The Story of Britain | BBC Teach – YouTube</a:t>
            </a:r>
            <a:r>
              <a:rPr lang="en-GB" dirty="0"/>
              <a:t> </a:t>
            </a:r>
          </a:p>
        </p:txBody>
      </p:sp>
      <p:pic>
        <p:nvPicPr>
          <p:cNvPr id="3" name="Picture 2">
            <a:extLst>
              <a:ext uri="{FF2B5EF4-FFF2-40B4-BE49-F238E27FC236}">
                <a16:creationId xmlns:a16="http://schemas.microsoft.com/office/drawing/2014/main" id="{3F424467-5CCA-4D02-A2C8-6DD6628541B8}"/>
              </a:ext>
            </a:extLst>
          </p:cNvPr>
          <p:cNvPicPr>
            <a:picLocks noChangeAspect="1"/>
          </p:cNvPicPr>
          <p:nvPr/>
        </p:nvPicPr>
        <p:blipFill>
          <a:blip r:embed="rId5"/>
          <a:stretch>
            <a:fillRect/>
          </a:stretch>
        </p:blipFill>
        <p:spPr>
          <a:xfrm>
            <a:off x="2133756" y="1891009"/>
            <a:ext cx="7400925" cy="3886200"/>
          </a:xfrm>
          <a:prstGeom prst="rect">
            <a:avLst/>
          </a:prstGeom>
        </p:spPr>
      </p:pic>
      <p:sp>
        <p:nvSpPr>
          <p:cNvPr id="5" name="Rectangle 4">
            <a:extLst>
              <a:ext uri="{FF2B5EF4-FFF2-40B4-BE49-F238E27FC236}">
                <a16:creationId xmlns:a16="http://schemas.microsoft.com/office/drawing/2014/main" id="{3EF4C936-9E95-4F91-AAE1-0DFF9CDE8B02}"/>
              </a:ext>
            </a:extLst>
          </p:cNvPr>
          <p:cNvSpPr/>
          <p:nvPr/>
        </p:nvSpPr>
        <p:spPr>
          <a:xfrm>
            <a:off x="2597833" y="5977530"/>
            <a:ext cx="6936848" cy="369332"/>
          </a:xfrm>
          <a:prstGeom prst="rect">
            <a:avLst/>
          </a:prstGeom>
        </p:spPr>
        <p:txBody>
          <a:bodyPr wrap="square">
            <a:spAutoFit/>
          </a:bodyPr>
          <a:lstStyle/>
          <a:p>
            <a:r>
              <a:rPr lang="en-GB" dirty="0">
                <a:hlinkClick r:id="rId6"/>
              </a:rPr>
              <a:t>The Boudica Song | Cut-Throat Celts | Horrible Histories - YouTube</a:t>
            </a:r>
            <a:endParaRPr lang="en-GB" dirty="0"/>
          </a:p>
        </p:txBody>
      </p:sp>
      <p:pic>
        <p:nvPicPr>
          <p:cNvPr id="6" name="Recorded Sound">
            <a:hlinkClick r:id="" action="ppaction://media"/>
            <a:extLst>
              <a:ext uri="{FF2B5EF4-FFF2-40B4-BE49-F238E27FC236}">
                <a16:creationId xmlns:a16="http://schemas.microsoft.com/office/drawing/2014/main" id="{A20BD5D4-8418-47DF-805E-41A58400FFC5}"/>
              </a:ext>
            </a:extLst>
          </p:cNvPr>
          <p:cNvPicPr>
            <a:picLocks noChangeAspect="1"/>
          </p:cNvPicPr>
          <p:nvPr>
            <a:audioFile r:link="rId2"/>
            <p:extLst>
              <p:ext uri="{DAA4B4D4-6D71-4841-9C94-3DE7FCFB9230}">
                <p14:media xmlns:p14="http://schemas.microsoft.com/office/powerpoint/2010/main" r:embed="rId1"/>
              </p:ext>
            </p:extLst>
          </p:nvPr>
        </p:nvPicPr>
        <p:blipFill>
          <a:blip r:embed="rId7">
            <a:biLevel thresh="75000"/>
          </a:blip>
          <a:stretch>
            <a:fillRect/>
          </a:stretch>
        </p:blipFill>
        <p:spPr>
          <a:xfrm>
            <a:off x="10058244" y="1891009"/>
            <a:ext cx="1139484" cy="11394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4201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C144D5-EA46-4154-8E29-560790C5B59E}"/>
              </a:ext>
            </a:extLst>
          </p:cNvPr>
          <p:cNvPicPr>
            <a:picLocks noChangeAspect="1"/>
          </p:cNvPicPr>
          <p:nvPr/>
        </p:nvPicPr>
        <p:blipFill>
          <a:blip r:embed="rId4"/>
          <a:stretch>
            <a:fillRect/>
          </a:stretch>
        </p:blipFill>
        <p:spPr>
          <a:xfrm>
            <a:off x="1025180" y="490330"/>
            <a:ext cx="3593324" cy="901147"/>
          </a:xfrm>
          <a:prstGeom prst="rect">
            <a:avLst/>
          </a:prstGeom>
        </p:spPr>
      </p:pic>
      <p:pic>
        <p:nvPicPr>
          <p:cNvPr id="3" name="Picture 2">
            <a:extLst>
              <a:ext uri="{FF2B5EF4-FFF2-40B4-BE49-F238E27FC236}">
                <a16:creationId xmlns:a16="http://schemas.microsoft.com/office/drawing/2014/main" id="{D5DB27E8-9EBD-456B-B1C3-65FAC0A7EC90}"/>
              </a:ext>
            </a:extLst>
          </p:cNvPr>
          <p:cNvPicPr>
            <a:picLocks noChangeAspect="1"/>
          </p:cNvPicPr>
          <p:nvPr/>
        </p:nvPicPr>
        <p:blipFill>
          <a:blip r:embed="rId5"/>
          <a:stretch>
            <a:fillRect/>
          </a:stretch>
        </p:blipFill>
        <p:spPr>
          <a:xfrm>
            <a:off x="1450283" y="2319544"/>
            <a:ext cx="8896349" cy="1933989"/>
          </a:xfrm>
          <a:prstGeom prst="rect">
            <a:avLst/>
          </a:prstGeom>
        </p:spPr>
      </p:pic>
      <p:pic>
        <p:nvPicPr>
          <p:cNvPr id="4" name="Recorded Sound">
            <a:hlinkClick r:id="" action="ppaction://media"/>
            <a:extLst>
              <a:ext uri="{FF2B5EF4-FFF2-40B4-BE49-F238E27FC236}">
                <a16:creationId xmlns:a16="http://schemas.microsoft.com/office/drawing/2014/main" id="{BFE900A0-C39A-4A53-86BE-CA27468AFFD1}"/>
              </a:ext>
            </a:extLst>
          </p:cNvPr>
          <p:cNvPicPr>
            <a:picLocks noChangeAspect="1"/>
          </p:cNvPicPr>
          <p:nvPr>
            <a:audioFile r:link="rId2"/>
            <p:extLst>
              <p:ext uri="{DAA4B4D4-6D71-4841-9C94-3DE7FCFB9230}">
                <p14:media xmlns:p14="http://schemas.microsoft.com/office/powerpoint/2010/main" r:embed="rId1"/>
              </p:ext>
            </p:extLst>
          </p:nvPr>
        </p:nvPicPr>
        <p:blipFill>
          <a:blip r:embed="rId6">
            <a:biLevel thresh="75000"/>
          </a:blip>
          <a:stretch>
            <a:fillRect/>
          </a:stretch>
        </p:blipFill>
        <p:spPr>
          <a:xfrm>
            <a:off x="9926674" y="621926"/>
            <a:ext cx="1240146" cy="12401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2214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9B26B4-C1C4-4EDF-9CFB-D6C808A7A128}"/>
              </a:ext>
            </a:extLst>
          </p:cNvPr>
          <p:cNvSpPr txBox="1"/>
          <p:nvPr/>
        </p:nvSpPr>
        <p:spPr>
          <a:xfrm>
            <a:off x="1227786" y="901007"/>
            <a:ext cx="9736428" cy="4904182"/>
          </a:xfrm>
          <a:prstGeom prst="rect">
            <a:avLst/>
          </a:prstGeom>
          <a:solidFill>
            <a:schemeClr val="accent4">
              <a:lumMod val="20000"/>
              <a:lumOff val="80000"/>
            </a:schemeClr>
          </a:solidFill>
          <a:ln>
            <a:solidFill>
              <a:schemeClr val="tx1">
                <a:lumMod val="50000"/>
                <a:lumOff val="50000"/>
              </a:schemeClr>
            </a:solidFill>
          </a:ln>
        </p:spPr>
        <p:txBody>
          <a:bodyPr wrap="square" lIns="180000" tIns="180000" rIns="180000" bIns="180000">
            <a:spAutoFit/>
          </a:bodyPr>
          <a:lstStyle/>
          <a:p>
            <a:pPr algn="ctr">
              <a:lnSpc>
                <a:spcPct val="150000"/>
              </a:lnSpc>
              <a:defRPr/>
            </a:pPr>
            <a:r>
              <a:rPr lang="en-GB" sz="3200" b="1" dirty="0"/>
              <a:t>Version 1</a:t>
            </a:r>
            <a:endParaRPr lang="en-GB" sz="2400" dirty="0"/>
          </a:p>
          <a:p>
            <a:pPr>
              <a:lnSpc>
                <a:spcPct val="150000"/>
              </a:lnSpc>
              <a:defRPr/>
            </a:pPr>
            <a:r>
              <a:rPr lang="en-GB" sz="2800" dirty="0">
                <a:latin typeface="Gill Sans MT" panose="020B0502020104020203" pitchFamily="34" charset="0"/>
              </a:rPr>
              <a:t>So after Boudicca’s husband died, Roman officials arrived. They ignored Boudicca and </a:t>
            </a:r>
            <a:r>
              <a:rPr lang="en-GB" sz="2800" b="1" dirty="0">
                <a:latin typeface="Gill Sans MT" panose="020B0502020104020203" pitchFamily="34" charset="0"/>
              </a:rPr>
              <a:t>began to take land from her relatives </a:t>
            </a:r>
            <a:r>
              <a:rPr lang="en-GB" sz="2800" dirty="0">
                <a:latin typeface="Gill Sans MT" panose="020B0502020104020203" pitchFamily="34" charset="0"/>
              </a:rPr>
              <a:t>and friends to give to the Romans. They also told</a:t>
            </a:r>
            <a:r>
              <a:rPr lang="en-GB" sz="2800" dirty="0">
                <a:solidFill>
                  <a:srgbClr val="FF0000"/>
                </a:solidFill>
                <a:latin typeface="Gill Sans MT" panose="020B0502020104020203" pitchFamily="34" charset="0"/>
              </a:rPr>
              <a:t> </a:t>
            </a:r>
            <a:r>
              <a:rPr lang="en-GB" sz="2800" dirty="0">
                <a:latin typeface="Gill Sans MT" panose="020B0502020104020203" pitchFamily="34" charset="0"/>
              </a:rPr>
              <a:t>the people that they would have to pay </a:t>
            </a:r>
            <a:r>
              <a:rPr lang="en-GB" sz="2800" b="1" dirty="0">
                <a:latin typeface="Gill Sans MT" panose="020B0502020104020203" pitchFamily="34" charset="0"/>
              </a:rPr>
              <a:t>higher taxes to Rome</a:t>
            </a:r>
            <a:r>
              <a:rPr lang="en-GB" sz="2800" dirty="0">
                <a:latin typeface="Gill Sans MT" panose="020B0502020104020203" pitchFamily="34" charset="0"/>
              </a:rPr>
              <a:t>. Boudicca was very angry. She complained but the Romans refused to listen. She then decided to get her revenge.</a:t>
            </a:r>
          </a:p>
        </p:txBody>
      </p:sp>
    </p:spTree>
    <p:extLst>
      <p:ext uri="{BB962C8B-B14F-4D97-AF65-F5344CB8AC3E}">
        <p14:creationId xmlns:p14="http://schemas.microsoft.com/office/powerpoint/2010/main" val="168051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D48B95-CEE7-4CD7-AA17-C50AA9BD0317}"/>
              </a:ext>
            </a:extLst>
          </p:cNvPr>
          <p:cNvSpPr txBox="1"/>
          <p:nvPr/>
        </p:nvSpPr>
        <p:spPr>
          <a:xfrm>
            <a:off x="376005" y="572240"/>
            <a:ext cx="11513712" cy="5352702"/>
          </a:xfrm>
          <a:prstGeom prst="rect">
            <a:avLst/>
          </a:prstGeom>
          <a:solidFill>
            <a:schemeClr val="accent4">
              <a:lumMod val="20000"/>
              <a:lumOff val="80000"/>
            </a:schemeClr>
          </a:solidFill>
          <a:ln>
            <a:solidFill>
              <a:schemeClr val="tx1">
                <a:lumMod val="50000"/>
                <a:lumOff val="50000"/>
              </a:schemeClr>
            </a:solidFill>
          </a:ln>
        </p:spPr>
        <p:txBody>
          <a:bodyPr wrap="square" lIns="180000" tIns="180000" rIns="180000" bIns="180000">
            <a:spAutoFit/>
          </a:bodyPr>
          <a:lstStyle/>
          <a:p>
            <a:pPr algn="ctr">
              <a:lnSpc>
                <a:spcPct val="150000"/>
              </a:lnSpc>
              <a:defRPr/>
            </a:pPr>
            <a:r>
              <a:rPr lang="en-GB" sz="3200" b="1" dirty="0">
                <a:latin typeface="Gill Sans MT" panose="020B0502020104020203" pitchFamily="34" charset="0"/>
              </a:rPr>
              <a:t>Version 2</a:t>
            </a:r>
            <a:endParaRPr lang="en-GB" sz="3200" dirty="0">
              <a:latin typeface="Gill Sans MT" panose="020B0502020104020203" pitchFamily="34" charset="0"/>
            </a:endParaRPr>
          </a:p>
          <a:p>
            <a:pPr>
              <a:lnSpc>
                <a:spcPct val="150000"/>
              </a:lnSpc>
              <a:defRPr/>
            </a:pPr>
            <a:r>
              <a:rPr lang="en-GB" sz="2800" dirty="0">
                <a:latin typeface="Gill Sans MT" panose="020B0502020104020203" pitchFamily="34" charset="0"/>
              </a:rPr>
              <a:t>People called the Romans came from across the sea. The Iceni tribe tried to make friends with them. But the Romans </a:t>
            </a:r>
            <a:r>
              <a:rPr lang="en-GB" sz="2800" b="1" dirty="0">
                <a:latin typeface="Gill Sans MT" panose="020B0502020104020203" pitchFamily="34" charset="0"/>
              </a:rPr>
              <a:t>stole their money and took away their farms</a:t>
            </a:r>
            <a:r>
              <a:rPr lang="en-GB" sz="2800" dirty="0">
                <a:latin typeface="Gill Sans MT" panose="020B0502020104020203" pitchFamily="34" charset="0"/>
              </a:rPr>
              <a:t>. Boudicca loved her land and her people. She tried to stop the Romans. The Romans whipped Boudicca and her daughters. Boudicca was very angry. (She went on to burn the Roman towns as a protest)</a:t>
            </a:r>
          </a:p>
          <a:p>
            <a:pPr>
              <a:lnSpc>
                <a:spcPct val="150000"/>
              </a:lnSpc>
              <a:defRPr/>
            </a:pPr>
            <a:endParaRPr lang="en-GB" dirty="0"/>
          </a:p>
        </p:txBody>
      </p:sp>
    </p:spTree>
    <p:extLst>
      <p:ext uri="{BB962C8B-B14F-4D97-AF65-F5344CB8AC3E}">
        <p14:creationId xmlns:p14="http://schemas.microsoft.com/office/powerpoint/2010/main" val="310702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66563-02BF-41DA-B509-928701A2FFA0}"/>
              </a:ext>
            </a:extLst>
          </p:cNvPr>
          <p:cNvSpPr txBox="1"/>
          <p:nvPr/>
        </p:nvSpPr>
        <p:spPr>
          <a:xfrm>
            <a:off x="376005" y="317456"/>
            <a:ext cx="11513713" cy="5875200"/>
          </a:xfrm>
          <a:prstGeom prst="rect">
            <a:avLst/>
          </a:prstGeom>
          <a:solidFill>
            <a:schemeClr val="accent4">
              <a:lumMod val="20000"/>
              <a:lumOff val="80000"/>
            </a:schemeClr>
          </a:solidFill>
          <a:ln>
            <a:solidFill>
              <a:schemeClr val="tx1">
                <a:lumMod val="50000"/>
                <a:lumOff val="50000"/>
              </a:schemeClr>
            </a:solidFill>
          </a:ln>
        </p:spPr>
        <p:txBody>
          <a:bodyPr wrap="square" lIns="180000" tIns="180000" rIns="180000" bIns="180000">
            <a:spAutoFit/>
          </a:bodyPr>
          <a:lstStyle/>
          <a:p>
            <a:pPr algn="ctr">
              <a:lnSpc>
                <a:spcPct val="150000"/>
              </a:lnSpc>
              <a:defRPr/>
            </a:pPr>
            <a:r>
              <a:rPr lang="en-GB" sz="3200" b="1" dirty="0">
                <a:latin typeface="Gill Sans MT" panose="020B0502020104020203" pitchFamily="34" charset="77"/>
              </a:rPr>
              <a:t>Version 3</a:t>
            </a:r>
          </a:p>
          <a:p>
            <a:pPr algn="ctr">
              <a:lnSpc>
                <a:spcPct val="150000"/>
              </a:lnSpc>
              <a:defRPr/>
            </a:pPr>
            <a:endParaRPr lang="en-GB" sz="1400" dirty="0">
              <a:latin typeface="Gill Sans MT" panose="020B0502020104020203" pitchFamily="34" charset="77"/>
            </a:endParaRPr>
          </a:p>
          <a:p>
            <a:pPr>
              <a:lnSpc>
                <a:spcPct val="150000"/>
              </a:lnSpc>
              <a:defRPr/>
            </a:pPr>
            <a:r>
              <a:rPr lang="en-GB" sz="2800" dirty="0">
                <a:latin typeface="Gill Sans MT" panose="020B0502020104020203" pitchFamily="34" charset="77"/>
              </a:rPr>
              <a:t>In the year AD 60, the King of the Iceni died and his wife Boudicca became queen. The Romans demanded that all loans to the old king should be repaid. When the Iceni tribe </a:t>
            </a:r>
            <a:r>
              <a:rPr lang="en-GB" sz="2800" b="1" dirty="0">
                <a:latin typeface="Gill Sans MT" panose="020B0502020104020203" pitchFamily="34" charset="77"/>
              </a:rPr>
              <a:t>asked for extra time to pay their higher taxes and the loans, Roman soldiers marched in and demanded money and corn</a:t>
            </a:r>
            <a:r>
              <a:rPr lang="en-GB" sz="2800" dirty="0">
                <a:latin typeface="Gill Sans MT" panose="020B0502020104020203" pitchFamily="34" charset="77"/>
              </a:rPr>
              <a:t>. They seized the lands of the queen, and when she protested, they </a:t>
            </a:r>
            <a:r>
              <a:rPr lang="en-GB" sz="2800" b="1" dirty="0">
                <a:latin typeface="Gill Sans MT" panose="020B0502020104020203" pitchFamily="34" charset="77"/>
              </a:rPr>
              <a:t>ill-treated her and her daughters</a:t>
            </a:r>
            <a:r>
              <a:rPr lang="en-GB" sz="2800" dirty="0">
                <a:latin typeface="Gill Sans MT" panose="020B0502020104020203" pitchFamily="34" charset="77"/>
              </a:rPr>
              <a:t>. After this outrage the Iceni rose up in an open revolt.</a:t>
            </a:r>
          </a:p>
        </p:txBody>
      </p:sp>
    </p:spTree>
    <p:extLst>
      <p:ext uri="{BB962C8B-B14F-4D97-AF65-F5344CB8AC3E}">
        <p14:creationId xmlns:p14="http://schemas.microsoft.com/office/powerpoint/2010/main" val="2780218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9CD917-8223-4E93-A6FF-FD6D4139D06C}"/>
              </a:ext>
            </a:extLst>
          </p:cNvPr>
          <p:cNvSpPr txBox="1"/>
          <p:nvPr/>
        </p:nvSpPr>
        <p:spPr>
          <a:xfrm>
            <a:off x="206063" y="183413"/>
            <a:ext cx="11848562" cy="6199280"/>
          </a:xfrm>
          <a:prstGeom prst="rect">
            <a:avLst/>
          </a:prstGeom>
          <a:solidFill>
            <a:schemeClr val="accent4">
              <a:lumMod val="20000"/>
              <a:lumOff val="80000"/>
            </a:schemeClr>
          </a:solidFill>
          <a:ln>
            <a:solidFill>
              <a:schemeClr val="tx1">
                <a:lumMod val="50000"/>
                <a:lumOff val="50000"/>
              </a:schemeClr>
            </a:solidFill>
          </a:ln>
        </p:spPr>
        <p:txBody>
          <a:bodyPr wrap="square" lIns="180000" tIns="180000" rIns="180000" bIns="180000">
            <a:spAutoFit/>
          </a:bodyPr>
          <a:lstStyle/>
          <a:p>
            <a:pPr algn="ctr">
              <a:defRPr/>
            </a:pPr>
            <a:r>
              <a:rPr lang="en-GB" sz="3200" b="1" dirty="0">
                <a:latin typeface="Gill Sans MT" panose="020B0502020104020203" pitchFamily="34" charset="77"/>
              </a:rPr>
              <a:t>Version 4</a:t>
            </a:r>
            <a:endParaRPr lang="en-GB" sz="2800" dirty="0"/>
          </a:p>
          <a:p>
            <a:pPr>
              <a:lnSpc>
                <a:spcPct val="150000"/>
              </a:lnSpc>
              <a:defRPr/>
            </a:pPr>
            <a:r>
              <a:rPr lang="en-GB" sz="2600" dirty="0">
                <a:latin typeface="Gill Sans Nova" panose="020B0602020104020203" pitchFamily="34" charset="0"/>
              </a:rPr>
              <a:t>When they heard that King </a:t>
            </a:r>
            <a:r>
              <a:rPr lang="en-GB" sz="2600" dirty="0" err="1">
                <a:latin typeface="Gill Sans Nova" panose="020B0602020104020203" pitchFamily="34" charset="0"/>
              </a:rPr>
              <a:t>Prasutagus</a:t>
            </a:r>
            <a:r>
              <a:rPr lang="en-GB" sz="2600" dirty="0">
                <a:latin typeface="Gill Sans Nova" panose="020B0602020104020203" pitchFamily="34" charset="0"/>
              </a:rPr>
              <a:t> was dead, the </a:t>
            </a:r>
            <a:r>
              <a:rPr lang="en-GB" sz="2600" b="1" dirty="0">
                <a:latin typeface="Gill Sans Nova" panose="020B0602020104020203" pitchFamily="34" charset="0"/>
              </a:rPr>
              <a:t>Romans thought that they would take all his land and treasure for themselves</a:t>
            </a:r>
            <a:r>
              <a:rPr lang="en-GB" sz="2600" dirty="0">
                <a:latin typeface="Gill Sans Nova" panose="020B0602020104020203" pitchFamily="34" charset="0"/>
              </a:rPr>
              <a:t>. They began to </a:t>
            </a:r>
            <a:r>
              <a:rPr lang="en-GB" sz="2600" b="1" dirty="0">
                <a:latin typeface="Gill Sans Nova" panose="020B0602020104020203" pitchFamily="34" charset="0"/>
              </a:rPr>
              <a:t>attack homes and farms </a:t>
            </a:r>
            <a:r>
              <a:rPr lang="en-GB" sz="2600" dirty="0">
                <a:latin typeface="Gill Sans Nova" panose="020B0602020104020203" pitchFamily="34" charset="0"/>
              </a:rPr>
              <a:t>and chased people off their land. They </a:t>
            </a:r>
            <a:r>
              <a:rPr lang="en-GB" sz="2600" b="1" dirty="0">
                <a:latin typeface="Gill Sans Nova" panose="020B0602020104020203" pitchFamily="34" charset="0"/>
              </a:rPr>
              <a:t>stole money and killed people. </a:t>
            </a:r>
            <a:r>
              <a:rPr lang="en-GB" sz="2600" dirty="0">
                <a:latin typeface="Gill Sans Nova" panose="020B0602020104020203" pitchFamily="34" charset="0"/>
              </a:rPr>
              <a:t>When Queen Boudicca heard of all this she was angry and told the Romans to stop. But the Romans just laughed. They </a:t>
            </a:r>
            <a:r>
              <a:rPr lang="en-GB" sz="2600" b="1" dirty="0">
                <a:latin typeface="Gill Sans Nova" panose="020B0602020104020203" pitchFamily="34" charset="0"/>
              </a:rPr>
              <a:t>grabbed Boudicca and whipped her and her daughters. </a:t>
            </a:r>
            <a:r>
              <a:rPr lang="en-GB" sz="2600" dirty="0">
                <a:latin typeface="Gill Sans Nova" panose="020B0602020104020203" pitchFamily="34" charset="0"/>
              </a:rPr>
              <a:t>Boudicca had had enough. She would stand for no more. She called her tribe together, ‘If we want to be </a:t>
            </a:r>
            <a:r>
              <a:rPr lang="en-GB" sz="2600" b="1" dirty="0">
                <a:latin typeface="Gill Sans Nova" panose="020B0602020104020203" pitchFamily="34" charset="0"/>
              </a:rPr>
              <a:t>free from our Roman enemy</a:t>
            </a:r>
            <a:r>
              <a:rPr lang="en-GB" sz="2600" dirty="0">
                <a:latin typeface="Gill Sans Nova" panose="020B0602020104020203" pitchFamily="34" charset="0"/>
              </a:rPr>
              <a:t>, we must fight to drive them from our home, our farms, our lands. Who is with me?”</a:t>
            </a:r>
          </a:p>
        </p:txBody>
      </p:sp>
    </p:spTree>
    <p:extLst>
      <p:ext uri="{BB962C8B-B14F-4D97-AF65-F5344CB8AC3E}">
        <p14:creationId xmlns:p14="http://schemas.microsoft.com/office/powerpoint/2010/main" val="2633152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271287-0965-4DFE-86D4-9FF5863866B0}"/>
              </a:ext>
            </a:extLst>
          </p:cNvPr>
          <p:cNvPicPr>
            <a:picLocks noChangeAspect="1"/>
          </p:cNvPicPr>
          <p:nvPr/>
        </p:nvPicPr>
        <p:blipFill>
          <a:blip r:embed="rId4"/>
          <a:stretch>
            <a:fillRect/>
          </a:stretch>
        </p:blipFill>
        <p:spPr>
          <a:xfrm>
            <a:off x="1397483" y="1011126"/>
            <a:ext cx="9124743" cy="5728848"/>
          </a:xfrm>
          <a:prstGeom prst="rect">
            <a:avLst/>
          </a:prstGeom>
        </p:spPr>
      </p:pic>
      <p:pic>
        <p:nvPicPr>
          <p:cNvPr id="3" name="Picture 2">
            <a:extLst>
              <a:ext uri="{FF2B5EF4-FFF2-40B4-BE49-F238E27FC236}">
                <a16:creationId xmlns:a16="http://schemas.microsoft.com/office/drawing/2014/main" id="{0FF021C4-7728-46CA-BEAD-F66B65825EB3}"/>
              </a:ext>
            </a:extLst>
          </p:cNvPr>
          <p:cNvPicPr>
            <a:picLocks noChangeAspect="1"/>
          </p:cNvPicPr>
          <p:nvPr/>
        </p:nvPicPr>
        <p:blipFill>
          <a:blip r:embed="rId5"/>
          <a:stretch>
            <a:fillRect/>
          </a:stretch>
        </p:blipFill>
        <p:spPr>
          <a:xfrm>
            <a:off x="1304718" y="101562"/>
            <a:ext cx="3710432" cy="791195"/>
          </a:xfrm>
          <a:prstGeom prst="rect">
            <a:avLst/>
          </a:prstGeom>
        </p:spPr>
      </p:pic>
      <p:pic>
        <p:nvPicPr>
          <p:cNvPr id="4" name="Recorded Sound">
            <a:hlinkClick r:id="" action="ppaction://media"/>
            <a:extLst>
              <a:ext uri="{FF2B5EF4-FFF2-40B4-BE49-F238E27FC236}">
                <a16:creationId xmlns:a16="http://schemas.microsoft.com/office/drawing/2014/main" id="{4A740B19-EAD7-430B-A514-E146E60F5C02}"/>
              </a:ext>
            </a:extLst>
          </p:cNvPr>
          <p:cNvPicPr>
            <a:picLocks noChangeAspect="1"/>
          </p:cNvPicPr>
          <p:nvPr>
            <a:audioFile r:link="rId2"/>
            <p:extLst>
              <p:ext uri="{DAA4B4D4-6D71-4841-9C94-3DE7FCFB9230}">
                <p14:media xmlns:p14="http://schemas.microsoft.com/office/powerpoint/2010/main" r:embed="rId1"/>
              </p:ext>
            </p:extLst>
          </p:nvPr>
        </p:nvPicPr>
        <p:blipFill>
          <a:blip r:embed="rId6">
            <a:biLevel thresh="75000"/>
          </a:blip>
          <a:stretch>
            <a:fillRect/>
          </a:stretch>
        </p:blipFill>
        <p:spPr>
          <a:xfrm>
            <a:off x="10522226" y="358754"/>
            <a:ext cx="1186375" cy="11863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0555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08D09C-7FEA-4B08-844C-E58C75B390B8}"/>
              </a:ext>
            </a:extLst>
          </p:cNvPr>
          <p:cNvPicPr>
            <a:picLocks noChangeAspect="1"/>
          </p:cNvPicPr>
          <p:nvPr/>
        </p:nvPicPr>
        <p:blipFill>
          <a:blip r:embed="rId2"/>
          <a:stretch>
            <a:fillRect/>
          </a:stretch>
        </p:blipFill>
        <p:spPr>
          <a:xfrm>
            <a:off x="1398745" y="1652794"/>
            <a:ext cx="9394510" cy="3091484"/>
          </a:xfrm>
          <a:prstGeom prst="rect">
            <a:avLst/>
          </a:prstGeom>
        </p:spPr>
      </p:pic>
    </p:spTree>
    <p:extLst>
      <p:ext uri="{BB962C8B-B14F-4D97-AF65-F5344CB8AC3E}">
        <p14:creationId xmlns:p14="http://schemas.microsoft.com/office/powerpoint/2010/main" val="46681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78A83-60D6-4B47-B48F-0729B4C0DD73}"/>
              </a:ext>
            </a:extLst>
          </p:cNvPr>
          <p:cNvPicPr>
            <a:picLocks noChangeAspect="1"/>
          </p:cNvPicPr>
          <p:nvPr/>
        </p:nvPicPr>
        <p:blipFill>
          <a:blip r:embed="rId2"/>
          <a:stretch>
            <a:fillRect/>
          </a:stretch>
        </p:blipFill>
        <p:spPr>
          <a:xfrm>
            <a:off x="2300908" y="253654"/>
            <a:ext cx="7840189" cy="5511042"/>
          </a:xfrm>
          <a:prstGeom prst="rect">
            <a:avLst/>
          </a:prstGeom>
        </p:spPr>
      </p:pic>
    </p:spTree>
    <p:extLst>
      <p:ext uri="{BB962C8B-B14F-4D97-AF65-F5344CB8AC3E}">
        <p14:creationId xmlns:p14="http://schemas.microsoft.com/office/powerpoint/2010/main" val="170996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490D97C2-6D1B-E34D-9D55-BC42B49D99B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2F68CE-5078-2B41-9B7F-DB1EB91F8BCF}" type="slidenum">
              <a:rPr lang="en-GB" altLang="en-US" sz="1400">
                <a:solidFill>
                  <a:srgbClr val="8A1E8C"/>
                </a:solidFill>
              </a:rPr>
              <a:pPr>
                <a:spcBef>
                  <a:spcPct val="0"/>
                </a:spcBef>
                <a:buFontTx/>
                <a:buNone/>
              </a:pPr>
              <a:t>19</a:t>
            </a:fld>
            <a:endParaRPr lang="en-GB" altLang="en-US" sz="1400" dirty="0">
              <a:solidFill>
                <a:srgbClr val="8A1E8C"/>
              </a:solidFill>
            </a:endParaRPr>
          </a:p>
        </p:txBody>
      </p:sp>
      <p:sp>
        <p:nvSpPr>
          <p:cNvPr id="8195" name="Rectangle 36">
            <a:extLst>
              <a:ext uri="{FF2B5EF4-FFF2-40B4-BE49-F238E27FC236}">
                <a16:creationId xmlns:a16="http://schemas.microsoft.com/office/drawing/2014/main" id="{106B20C6-2263-2240-9342-80F4B46EEF68}"/>
              </a:ext>
            </a:extLst>
          </p:cNvPr>
          <p:cNvSpPr>
            <a:spLocks noChangeArrowheads="1"/>
          </p:cNvSpPr>
          <p:nvPr/>
        </p:nvSpPr>
        <p:spPr bwMode="auto">
          <a:xfrm>
            <a:off x="2135188" y="755651"/>
            <a:ext cx="8042275" cy="2060575"/>
          </a:xfrm>
          <a:prstGeom prst="rect">
            <a:avLst/>
          </a:prstGeom>
          <a:solidFill>
            <a:schemeClr val="accent4">
              <a:lumMod val="20000"/>
              <a:lumOff val="80000"/>
            </a:schemeClr>
          </a:solidFill>
          <a:ln w="9525">
            <a:solidFill>
              <a:schemeClr val="tx1"/>
            </a:solidFill>
            <a:miter lim="800000"/>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a:latin typeface="Gill Sans MT" panose="020B0502020104020203" pitchFamily="34" charset="77"/>
              </a:rPr>
              <a:t>Boudica and her husband King </a:t>
            </a:r>
            <a:r>
              <a:rPr lang="en-GB" altLang="en-US" dirty="0" err="1">
                <a:latin typeface="Gill Sans MT" panose="020B0502020104020203" pitchFamily="34" charset="77"/>
              </a:rPr>
              <a:t>Prasutagus</a:t>
            </a:r>
            <a:r>
              <a:rPr lang="en-GB" altLang="en-US" dirty="0">
                <a:latin typeface="Gill Sans MT" panose="020B0502020104020203" pitchFamily="34" charset="77"/>
              </a:rPr>
              <a:t> ruled the Iceni tribe.  </a:t>
            </a:r>
          </a:p>
          <a:p>
            <a:pPr algn="ctr" eaLnBrk="1" hangingPunct="1">
              <a:spcBef>
                <a:spcPct val="0"/>
              </a:spcBef>
              <a:buFontTx/>
              <a:buNone/>
            </a:pPr>
            <a:r>
              <a:rPr lang="en-GB" altLang="en-US" dirty="0">
                <a:latin typeface="Gill Sans MT" panose="020B0502020104020203" pitchFamily="34" charset="77"/>
              </a:rPr>
              <a:t>When the Romans invaded they were allowed to keep their lands.</a:t>
            </a:r>
          </a:p>
        </p:txBody>
      </p:sp>
      <p:pic>
        <p:nvPicPr>
          <p:cNvPr id="8196" name="Picture 37" descr="http://images.google.co.uk/images?q=tbn:ZuIVlkOzUWJipM:static.userland.com/images/cabinet/boudicca.jpg">
            <a:hlinkClick r:id="rId3"/>
            <a:extLst>
              <a:ext uri="{FF2B5EF4-FFF2-40B4-BE49-F238E27FC236}">
                <a16:creationId xmlns:a16="http://schemas.microsoft.com/office/drawing/2014/main" id="{06CDE54B-028B-8346-8041-79482286DC3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135188" y="3146322"/>
            <a:ext cx="2171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8" descr="MCj02307260000[1]">
            <a:extLst>
              <a:ext uri="{FF2B5EF4-FFF2-40B4-BE49-F238E27FC236}">
                <a16:creationId xmlns:a16="http://schemas.microsoft.com/office/drawing/2014/main" id="{C9CD6AD0-2335-CB4F-8412-FE5CE1436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6475" y="3233635"/>
            <a:ext cx="2857500"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9" descr="http://www.geocities.com/licia_north/sister-boudicca.jpeg">
            <a:extLst>
              <a:ext uri="{FF2B5EF4-FFF2-40B4-BE49-F238E27FC236}">
                <a16:creationId xmlns:a16="http://schemas.microsoft.com/office/drawing/2014/main" id="{B98B26CA-BA21-6C4E-A12F-401689FD825B}"/>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8183563" y="3146322"/>
            <a:ext cx="19939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190AA6-6C30-461D-99AE-EA619E8C568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5E8CD0A-8C44-41C8-A520-7D7C09990E77}"/>
              </a:ext>
            </a:extLst>
          </p:cNvPr>
          <p:cNvPicPr>
            <a:picLocks noChangeAspect="1"/>
          </p:cNvPicPr>
          <p:nvPr/>
        </p:nvPicPr>
        <p:blipFill>
          <a:blip r:embed="rId4"/>
          <a:stretch>
            <a:fillRect/>
          </a:stretch>
        </p:blipFill>
        <p:spPr>
          <a:xfrm>
            <a:off x="838200" y="1581771"/>
            <a:ext cx="10681612" cy="4595192"/>
          </a:xfrm>
          <a:prstGeom prst="rect">
            <a:avLst/>
          </a:prstGeom>
        </p:spPr>
      </p:pic>
      <p:pic>
        <p:nvPicPr>
          <p:cNvPr id="5" name="Picture 4">
            <a:extLst>
              <a:ext uri="{FF2B5EF4-FFF2-40B4-BE49-F238E27FC236}">
                <a16:creationId xmlns:a16="http://schemas.microsoft.com/office/drawing/2014/main" id="{724B25EF-DB63-491E-9863-15374CFC181E}"/>
              </a:ext>
            </a:extLst>
          </p:cNvPr>
          <p:cNvPicPr>
            <a:picLocks noChangeAspect="1"/>
          </p:cNvPicPr>
          <p:nvPr/>
        </p:nvPicPr>
        <p:blipFill>
          <a:blip r:embed="rId5"/>
          <a:stretch>
            <a:fillRect/>
          </a:stretch>
        </p:blipFill>
        <p:spPr>
          <a:xfrm>
            <a:off x="987080" y="278296"/>
            <a:ext cx="5113421" cy="993913"/>
          </a:xfrm>
          <a:prstGeom prst="rect">
            <a:avLst/>
          </a:prstGeom>
        </p:spPr>
      </p:pic>
      <p:sp>
        <p:nvSpPr>
          <p:cNvPr id="6" name="Cloud 5">
            <a:extLst>
              <a:ext uri="{FF2B5EF4-FFF2-40B4-BE49-F238E27FC236}">
                <a16:creationId xmlns:a16="http://schemas.microsoft.com/office/drawing/2014/main" id="{93460ADB-1CE9-4409-97E9-0EC9AE34A0CA}"/>
              </a:ext>
            </a:extLst>
          </p:cNvPr>
          <p:cNvSpPr/>
          <p:nvPr/>
        </p:nvSpPr>
        <p:spPr>
          <a:xfrm>
            <a:off x="7633253" y="132522"/>
            <a:ext cx="4452730" cy="1046921"/>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Territories – lands controlled by a ruler.</a:t>
            </a:r>
          </a:p>
        </p:txBody>
      </p:sp>
      <p:pic>
        <p:nvPicPr>
          <p:cNvPr id="2" name="Recorded Sound">
            <a:hlinkClick r:id="" action="ppaction://media"/>
            <a:extLst>
              <a:ext uri="{FF2B5EF4-FFF2-40B4-BE49-F238E27FC236}">
                <a16:creationId xmlns:a16="http://schemas.microsoft.com/office/drawing/2014/main" id="{75A3763D-F2BB-4F0E-8076-42ADF813D2F1}"/>
              </a:ext>
            </a:extLst>
          </p:cNvPr>
          <p:cNvPicPr>
            <a:picLocks noChangeAspect="1"/>
          </p:cNvPicPr>
          <p:nvPr>
            <a:audioFile r:link="rId2"/>
            <p:extLst>
              <p:ext uri="{DAA4B4D4-6D71-4841-9C94-3DE7FCFB9230}">
                <p14:media xmlns:p14="http://schemas.microsoft.com/office/powerpoint/2010/main" r:embed="rId1"/>
              </p:ext>
            </p:extLst>
          </p:nvPr>
        </p:nvPicPr>
        <p:blipFill>
          <a:blip r:embed="rId6">
            <a:biLevel thresh="75000"/>
          </a:blip>
          <a:stretch>
            <a:fillRect/>
          </a:stretch>
        </p:blipFill>
        <p:spPr>
          <a:xfrm>
            <a:off x="11067248" y="2293034"/>
            <a:ext cx="1018735" cy="1018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0764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A77410E6-3EB7-714F-B3E0-CBE4DB5C648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728BDC2-CB7C-0E4A-A237-CC6BFC450133}" type="slidenum">
              <a:rPr lang="en-GB" altLang="en-US" sz="1400">
                <a:solidFill>
                  <a:srgbClr val="8A1E8C"/>
                </a:solidFill>
              </a:rPr>
              <a:pPr>
                <a:spcBef>
                  <a:spcPct val="0"/>
                </a:spcBef>
                <a:buFontTx/>
                <a:buNone/>
              </a:pPr>
              <a:t>20</a:t>
            </a:fld>
            <a:endParaRPr lang="en-GB" altLang="en-US" sz="1400" dirty="0">
              <a:solidFill>
                <a:srgbClr val="8A1E8C"/>
              </a:solidFill>
            </a:endParaRPr>
          </a:p>
        </p:txBody>
      </p:sp>
      <p:sp>
        <p:nvSpPr>
          <p:cNvPr id="10243" name="Rectangle 4">
            <a:extLst>
              <a:ext uri="{FF2B5EF4-FFF2-40B4-BE49-F238E27FC236}">
                <a16:creationId xmlns:a16="http://schemas.microsoft.com/office/drawing/2014/main" id="{EE2E98CC-D321-674A-9C60-152A0EDEBB8A}"/>
              </a:ext>
            </a:extLst>
          </p:cNvPr>
          <p:cNvSpPr>
            <a:spLocks noChangeArrowheads="1"/>
          </p:cNvSpPr>
          <p:nvPr/>
        </p:nvSpPr>
        <p:spPr bwMode="auto">
          <a:xfrm>
            <a:off x="2291938" y="925542"/>
            <a:ext cx="7585487" cy="2062103"/>
          </a:xfrm>
          <a:prstGeom prst="rect">
            <a:avLst/>
          </a:prstGeom>
          <a:solidFill>
            <a:schemeClr val="accent4">
              <a:lumMod val="20000"/>
              <a:lumOff val="80000"/>
            </a:schemeClr>
          </a:solidFill>
          <a:ln>
            <a:solidFill>
              <a:schemeClr val="tx1">
                <a:lumMod val="50000"/>
                <a:lumOff val="50000"/>
              </a:schemeClr>
            </a:solidFill>
          </a:ln>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a:latin typeface="Gill Sans MT" panose="020B0502020104020203" pitchFamily="34" charset="77"/>
              </a:rPr>
              <a:t>As Boudica is Queen she can afford to buy expensive luxuries like oils, wines and perfumes that now come from distant lands, thanks to the Romans.</a:t>
            </a:r>
          </a:p>
        </p:txBody>
      </p:sp>
      <p:pic>
        <p:nvPicPr>
          <p:cNvPr id="10244" name="Picture 5" descr="MCj04064020000[1]">
            <a:extLst>
              <a:ext uri="{FF2B5EF4-FFF2-40B4-BE49-F238E27FC236}">
                <a16:creationId xmlns:a16="http://schemas.microsoft.com/office/drawing/2014/main" id="{9F83BB20-C465-6745-A7EE-6F7BED86F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375" y="3203369"/>
            <a:ext cx="2155474" cy="295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MCj03871790000[1]">
            <a:extLst>
              <a:ext uri="{FF2B5EF4-FFF2-40B4-BE49-F238E27FC236}">
                <a16:creationId xmlns:a16="http://schemas.microsoft.com/office/drawing/2014/main" id="{4AAD54B3-9A90-BC4F-9A09-9EDB06F9C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600" y="3203368"/>
            <a:ext cx="2865148" cy="286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6C4430CC-1CA4-F841-B17F-5E962A9F149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E85841-16E2-6D4B-8B51-6E8EAA3ACC8F}" type="slidenum">
              <a:rPr lang="en-GB" altLang="en-US" sz="1400">
                <a:solidFill>
                  <a:srgbClr val="8A1E8C"/>
                </a:solidFill>
              </a:rPr>
              <a:pPr>
                <a:spcBef>
                  <a:spcPct val="0"/>
                </a:spcBef>
                <a:buFontTx/>
                <a:buNone/>
              </a:pPr>
              <a:t>21</a:t>
            </a:fld>
            <a:endParaRPr lang="en-GB" altLang="en-US" sz="1400" dirty="0">
              <a:solidFill>
                <a:srgbClr val="8A1E8C"/>
              </a:solidFill>
            </a:endParaRPr>
          </a:p>
        </p:txBody>
      </p:sp>
      <p:sp>
        <p:nvSpPr>
          <p:cNvPr id="12291" name="Rectangle 4">
            <a:extLst>
              <a:ext uri="{FF2B5EF4-FFF2-40B4-BE49-F238E27FC236}">
                <a16:creationId xmlns:a16="http://schemas.microsoft.com/office/drawing/2014/main" id="{7FD0B4C7-50D1-E14D-9043-9A1FCB779218}"/>
              </a:ext>
            </a:extLst>
          </p:cNvPr>
          <p:cNvSpPr>
            <a:spLocks noChangeArrowheads="1"/>
          </p:cNvSpPr>
          <p:nvPr/>
        </p:nvSpPr>
        <p:spPr bwMode="auto">
          <a:xfrm>
            <a:off x="2477294" y="402430"/>
            <a:ext cx="6711950" cy="1570038"/>
          </a:xfrm>
          <a:prstGeom prst="rect">
            <a:avLst/>
          </a:prstGeom>
          <a:solidFill>
            <a:schemeClr val="accent4">
              <a:lumMod val="20000"/>
              <a:lumOff val="80000"/>
            </a:schemeClr>
          </a:solidFill>
          <a:ln>
            <a:solidFill>
              <a:schemeClr val="tx1">
                <a:lumMod val="50000"/>
                <a:lumOff val="50000"/>
              </a:schemeClr>
            </a:solidFill>
          </a:ln>
          <a:effec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a:latin typeface="Gill Sans MT" panose="020B0502020104020203" pitchFamily="34" charset="77"/>
              </a:rPr>
              <a:t>The Romans demand her land as taxes </a:t>
            </a:r>
          </a:p>
          <a:p>
            <a:pPr algn="ctr" eaLnBrk="1" hangingPunct="1">
              <a:spcBef>
                <a:spcPct val="0"/>
              </a:spcBef>
              <a:buFontTx/>
              <a:buNone/>
            </a:pPr>
            <a:r>
              <a:rPr lang="en-GB" altLang="en-US" dirty="0">
                <a:latin typeface="Gill Sans MT" panose="020B0502020104020203" pitchFamily="34" charset="77"/>
              </a:rPr>
              <a:t>but her father </a:t>
            </a:r>
          </a:p>
          <a:p>
            <a:pPr algn="ctr" eaLnBrk="1" hangingPunct="1">
              <a:spcBef>
                <a:spcPct val="0"/>
              </a:spcBef>
              <a:buFontTx/>
              <a:buNone/>
            </a:pPr>
            <a:r>
              <a:rPr lang="en-GB" altLang="en-US" dirty="0">
                <a:latin typeface="Gill Sans MT" panose="020B0502020104020203" pitchFamily="34" charset="77"/>
              </a:rPr>
              <a:t>is still loyal the Romans.</a:t>
            </a:r>
          </a:p>
        </p:txBody>
      </p:sp>
      <p:pic>
        <p:nvPicPr>
          <p:cNvPr id="12292" name="Picture 5" descr="http://www.southplainfieldnj.com/SeniorCenter/Taxes.1.jpg">
            <a:extLst>
              <a:ext uri="{FF2B5EF4-FFF2-40B4-BE49-F238E27FC236}">
                <a16:creationId xmlns:a16="http://schemas.microsoft.com/office/drawing/2014/main" id="{07702F2E-FDDB-C043-9556-AD8C0EDFB1A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32175" y="2620860"/>
            <a:ext cx="4802188"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C6E13A95-899F-384D-824F-E71E3F32D98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91346D-C717-724E-9D98-C1356096FAB9}" type="slidenum">
              <a:rPr lang="en-GB" altLang="en-US" sz="1400">
                <a:solidFill>
                  <a:srgbClr val="8A1E8C"/>
                </a:solidFill>
              </a:rPr>
              <a:pPr>
                <a:spcBef>
                  <a:spcPct val="0"/>
                </a:spcBef>
                <a:buFontTx/>
                <a:buNone/>
              </a:pPr>
              <a:t>22</a:t>
            </a:fld>
            <a:endParaRPr lang="en-GB" altLang="en-US" sz="1400" dirty="0">
              <a:solidFill>
                <a:srgbClr val="8A1E8C"/>
              </a:solidFill>
            </a:endParaRPr>
          </a:p>
        </p:txBody>
      </p:sp>
      <p:pic>
        <p:nvPicPr>
          <p:cNvPr id="14339" name="Picture 4" descr="MCj02165760000[1]">
            <a:extLst>
              <a:ext uri="{FF2B5EF4-FFF2-40B4-BE49-F238E27FC236}">
                <a16:creationId xmlns:a16="http://schemas.microsoft.com/office/drawing/2014/main" id="{E94B9342-F800-2049-AC2F-0E67CF764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2989345"/>
            <a:ext cx="3886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5">
            <a:extLst>
              <a:ext uri="{FF2B5EF4-FFF2-40B4-BE49-F238E27FC236}">
                <a16:creationId xmlns:a16="http://schemas.microsoft.com/office/drawing/2014/main" id="{5C64402B-F12E-3C43-A6DA-065ACCE0999D}"/>
              </a:ext>
            </a:extLst>
          </p:cNvPr>
          <p:cNvSpPr>
            <a:spLocks noChangeArrowheads="1"/>
          </p:cNvSpPr>
          <p:nvPr/>
        </p:nvSpPr>
        <p:spPr bwMode="auto">
          <a:xfrm>
            <a:off x="1565275" y="570078"/>
            <a:ext cx="9061450" cy="2062162"/>
          </a:xfrm>
          <a:prstGeom prst="rect">
            <a:avLst/>
          </a:prstGeom>
          <a:solidFill>
            <a:schemeClr val="accent4">
              <a:lumMod val="20000"/>
              <a:lumOff val="80000"/>
            </a:schemeClr>
          </a:solidFill>
          <a:ln>
            <a:solidFill>
              <a:schemeClr val="tx1">
                <a:lumMod val="50000"/>
                <a:lumOff val="50000"/>
              </a:schemeClr>
            </a:solidFill>
          </a:ln>
          <a:effec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a:latin typeface="Gill Sans MT" panose="020B0502020104020203" pitchFamily="34" charset="77"/>
              </a:rPr>
              <a:t>Boudica’s husband, King </a:t>
            </a:r>
            <a:r>
              <a:rPr lang="en-GB" altLang="en-US" dirty="0" err="1">
                <a:latin typeface="Gill Sans MT" panose="020B0502020104020203" pitchFamily="34" charset="77"/>
              </a:rPr>
              <a:t>Prasutagus</a:t>
            </a:r>
            <a:r>
              <a:rPr lang="en-GB" altLang="en-US" dirty="0">
                <a:latin typeface="Gill Sans MT" panose="020B0502020104020203" pitchFamily="34" charset="77"/>
              </a:rPr>
              <a:t> died,</a:t>
            </a:r>
          </a:p>
          <a:p>
            <a:pPr algn="ctr" eaLnBrk="1" hangingPunct="1">
              <a:spcBef>
                <a:spcPct val="0"/>
              </a:spcBef>
              <a:buFontTx/>
              <a:buNone/>
            </a:pPr>
            <a:r>
              <a:rPr lang="en-GB" altLang="en-US" dirty="0">
                <a:latin typeface="Gill Sans MT" panose="020B0502020104020203" pitchFamily="34" charset="77"/>
              </a:rPr>
              <a:t>leaving half of what he owns to the Roman emperor,  </a:t>
            </a:r>
          </a:p>
          <a:p>
            <a:pPr algn="ctr" eaLnBrk="1" hangingPunct="1">
              <a:spcBef>
                <a:spcPct val="0"/>
              </a:spcBef>
              <a:buFontTx/>
              <a:buNone/>
            </a:pPr>
            <a:r>
              <a:rPr lang="en-GB" altLang="en-US" dirty="0">
                <a:latin typeface="Gill Sans MT" panose="020B0502020104020203" pitchFamily="34" charset="77"/>
              </a:rPr>
              <a:t>Nero, hoping that he will treat his family well. </a:t>
            </a:r>
          </a:p>
          <a:p>
            <a:pPr algn="ctr" eaLnBrk="1" hangingPunct="1">
              <a:spcBef>
                <a:spcPct val="0"/>
              </a:spcBef>
              <a:buFontTx/>
              <a:buNone/>
            </a:pPr>
            <a:r>
              <a:rPr lang="en-GB" altLang="en-US" dirty="0">
                <a:latin typeface="Gill Sans MT" panose="020B0502020104020203" pitchFamily="34" charset="77"/>
              </a:rPr>
              <a:t>Boudica got just the other half.</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AEFFEEF6-13E7-0741-8D11-BA2ADC6F724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49FB16F-BCAF-4448-B0CA-FBF916CF7669}" type="slidenum">
              <a:rPr lang="en-GB" altLang="en-US" sz="1400">
                <a:solidFill>
                  <a:srgbClr val="8A1E8C"/>
                </a:solidFill>
              </a:rPr>
              <a:pPr>
                <a:spcBef>
                  <a:spcPct val="0"/>
                </a:spcBef>
                <a:buFontTx/>
                <a:buNone/>
              </a:pPr>
              <a:t>23</a:t>
            </a:fld>
            <a:endParaRPr lang="en-GB" altLang="en-US" sz="1400">
              <a:solidFill>
                <a:srgbClr val="8A1E8C"/>
              </a:solidFill>
            </a:endParaRPr>
          </a:p>
        </p:txBody>
      </p:sp>
      <p:sp>
        <p:nvSpPr>
          <p:cNvPr id="16387" name="Rectangle 4">
            <a:extLst>
              <a:ext uri="{FF2B5EF4-FFF2-40B4-BE49-F238E27FC236}">
                <a16:creationId xmlns:a16="http://schemas.microsoft.com/office/drawing/2014/main" id="{CEADCFEB-7842-2543-9E00-81DA4B41B46D}"/>
              </a:ext>
            </a:extLst>
          </p:cNvPr>
          <p:cNvSpPr>
            <a:spLocks noChangeArrowheads="1"/>
          </p:cNvSpPr>
          <p:nvPr/>
        </p:nvSpPr>
        <p:spPr bwMode="auto">
          <a:xfrm>
            <a:off x="2381250" y="436606"/>
            <a:ext cx="7429500" cy="1570037"/>
          </a:xfrm>
          <a:prstGeom prst="rect">
            <a:avLst/>
          </a:prstGeom>
          <a:solidFill>
            <a:schemeClr val="accent4">
              <a:lumMod val="20000"/>
              <a:lumOff val="80000"/>
            </a:schemeClr>
          </a:solidFill>
          <a:ln>
            <a:solidFill>
              <a:schemeClr val="tx1">
                <a:lumMod val="50000"/>
                <a:lumOff val="50000"/>
              </a:schemeClr>
            </a:solidFill>
          </a:ln>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a:latin typeface="Gill Sans MT" panose="020B0502020104020203" pitchFamily="34" charset="77"/>
              </a:rPr>
              <a:t>Boudica refuses to give up her land.  The Romans tie her to a post and beat her and her daughters in front of people.</a:t>
            </a:r>
          </a:p>
        </p:txBody>
      </p:sp>
      <p:pic>
        <p:nvPicPr>
          <p:cNvPr id="16388" name="Picture 5" descr="http://images.google.co.uk/images?q=tbn:8GmJUt9h7pVLzM:images.picturequest.com/common/detail/14/46/22724614.jpg">
            <a:hlinkClick r:id="rId3"/>
            <a:extLst>
              <a:ext uri="{FF2B5EF4-FFF2-40B4-BE49-F238E27FC236}">
                <a16:creationId xmlns:a16="http://schemas.microsoft.com/office/drawing/2014/main" id="{502672DC-2278-6E40-837D-19179097D36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655621" y="2325833"/>
            <a:ext cx="4880758" cy="3644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87BAEA54-D828-564F-94C5-A319213A61B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0F0DB1-2988-3843-A4ED-5221BB90212B}" type="slidenum">
              <a:rPr lang="en-GB" altLang="en-US" sz="1400">
                <a:solidFill>
                  <a:srgbClr val="8A1E8C"/>
                </a:solidFill>
              </a:rPr>
              <a:pPr>
                <a:spcBef>
                  <a:spcPct val="0"/>
                </a:spcBef>
                <a:buFontTx/>
                <a:buNone/>
              </a:pPr>
              <a:t>24</a:t>
            </a:fld>
            <a:endParaRPr lang="en-GB" altLang="en-US" sz="1400" dirty="0">
              <a:solidFill>
                <a:srgbClr val="8A1E8C"/>
              </a:solidFill>
            </a:endParaRPr>
          </a:p>
        </p:txBody>
      </p:sp>
      <p:sp>
        <p:nvSpPr>
          <p:cNvPr id="18435" name="Rectangle 4">
            <a:extLst>
              <a:ext uri="{FF2B5EF4-FFF2-40B4-BE49-F238E27FC236}">
                <a16:creationId xmlns:a16="http://schemas.microsoft.com/office/drawing/2014/main" id="{FD224D1C-EF91-3647-907B-8CAFDD4BC722}"/>
              </a:ext>
            </a:extLst>
          </p:cNvPr>
          <p:cNvSpPr>
            <a:spLocks noChangeArrowheads="1"/>
          </p:cNvSpPr>
          <p:nvPr/>
        </p:nvSpPr>
        <p:spPr bwMode="auto">
          <a:xfrm>
            <a:off x="2879725" y="371332"/>
            <a:ext cx="6249987" cy="579437"/>
          </a:xfrm>
          <a:prstGeom prst="rect">
            <a:avLst/>
          </a:prstGeom>
          <a:solidFill>
            <a:schemeClr val="accent4">
              <a:lumMod val="20000"/>
              <a:lumOff val="80000"/>
            </a:schemeClr>
          </a:solidFill>
          <a:ln>
            <a:solidFill>
              <a:schemeClr val="tx1">
                <a:lumMod val="50000"/>
                <a:lumOff val="50000"/>
              </a:schemeClr>
            </a:solidFill>
          </a:ln>
          <a:effec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a:latin typeface="Gill Sans MT" panose="020B0502020104020203" pitchFamily="34" charset="77"/>
              </a:rPr>
              <a:t>Boudica is determined to fight back</a:t>
            </a:r>
            <a:r>
              <a:rPr lang="en-GB" altLang="en-US" sz="1800" dirty="0">
                <a:latin typeface="Gill Sans MT" panose="020B0502020104020203" pitchFamily="34" charset="77"/>
              </a:rPr>
              <a:t>.</a:t>
            </a:r>
          </a:p>
        </p:txBody>
      </p:sp>
      <p:pic>
        <p:nvPicPr>
          <p:cNvPr id="18436" name="Picture 5" descr="http://www.camelotintl.com/romans/images/small_boudicca.gif">
            <a:extLst>
              <a:ext uri="{FF2B5EF4-FFF2-40B4-BE49-F238E27FC236}">
                <a16:creationId xmlns:a16="http://schemas.microsoft.com/office/drawing/2014/main" id="{F2505C33-26CA-1748-847F-0C72D011378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792537" y="1112980"/>
            <a:ext cx="4424362"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108E5AD2-42D7-5E40-ABE3-300AD131B28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92DD2C-5405-7D42-A828-199FB2DB2463}" type="slidenum">
              <a:rPr lang="en-GB" altLang="en-US" sz="1400">
                <a:solidFill>
                  <a:srgbClr val="8A1E8C"/>
                </a:solidFill>
              </a:rPr>
              <a:pPr>
                <a:spcBef>
                  <a:spcPct val="0"/>
                </a:spcBef>
                <a:buFontTx/>
                <a:buNone/>
              </a:pPr>
              <a:t>25</a:t>
            </a:fld>
            <a:endParaRPr lang="en-GB" altLang="en-US" sz="1400" dirty="0">
              <a:solidFill>
                <a:srgbClr val="8A1E8C"/>
              </a:solidFill>
            </a:endParaRPr>
          </a:p>
        </p:txBody>
      </p:sp>
      <p:sp>
        <p:nvSpPr>
          <p:cNvPr id="20483" name="Rectangle 4">
            <a:extLst>
              <a:ext uri="{FF2B5EF4-FFF2-40B4-BE49-F238E27FC236}">
                <a16:creationId xmlns:a16="http://schemas.microsoft.com/office/drawing/2014/main" id="{EFF9AE8E-C1AC-E344-BAE3-EDE800FB7BB0}"/>
              </a:ext>
            </a:extLst>
          </p:cNvPr>
          <p:cNvSpPr>
            <a:spLocks noChangeArrowheads="1"/>
          </p:cNvSpPr>
          <p:nvPr/>
        </p:nvSpPr>
        <p:spPr bwMode="auto">
          <a:xfrm>
            <a:off x="3341277" y="1990161"/>
            <a:ext cx="5778973" cy="1569660"/>
          </a:xfrm>
          <a:prstGeom prst="rect">
            <a:avLst/>
          </a:prstGeom>
          <a:solidFill>
            <a:schemeClr val="accent4">
              <a:lumMod val="20000"/>
              <a:lumOff val="80000"/>
            </a:schemeClr>
          </a:solidFill>
          <a:ln>
            <a:solidFill>
              <a:schemeClr val="tx1">
                <a:lumMod val="50000"/>
                <a:lumOff val="50000"/>
              </a:schemeClr>
            </a:solidFill>
          </a:ln>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a:latin typeface="Gill Sans MT" panose="020B0502020104020203" pitchFamily="34" charset="77"/>
              </a:rPr>
              <a:t>Boudica raises an army and decides to teach the Romans a lesson by marching to Colchester.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9107BACA-803F-EC43-B234-1A7F620DF09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30E4269-2AB0-D547-A4B8-14579AF87DA6}" type="slidenum">
              <a:rPr lang="en-GB" altLang="en-US" sz="1400">
                <a:solidFill>
                  <a:srgbClr val="8A1E8C"/>
                </a:solidFill>
              </a:rPr>
              <a:pPr>
                <a:spcBef>
                  <a:spcPct val="0"/>
                </a:spcBef>
                <a:buFontTx/>
                <a:buNone/>
              </a:pPr>
              <a:t>26</a:t>
            </a:fld>
            <a:endParaRPr lang="en-GB" altLang="en-US" sz="1400" dirty="0">
              <a:solidFill>
                <a:srgbClr val="8A1E8C"/>
              </a:solidFill>
            </a:endParaRPr>
          </a:p>
        </p:txBody>
      </p:sp>
      <p:sp>
        <p:nvSpPr>
          <p:cNvPr id="22531" name="Rectangle 4">
            <a:extLst>
              <a:ext uri="{FF2B5EF4-FFF2-40B4-BE49-F238E27FC236}">
                <a16:creationId xmlns:a16="http://schemas.microsoft.com/office/drawing/2014/main" id="{0DC9A239-6CA2-AB4D-BE90-CACB618DD703}"/>
              </a:ext>
            </a:extLst>
          </p:cNvPr>
          <p:cNvSpPr>
            <a:spLocks noChangeArrowheads="1"/>
          </p:cNvSpPr>
          <p:nvPr/>
        </p:nvSpPr>
        <p:spPr bwMode="auto">
          <a:xfrm>
            <a:off x="2424113" y="2434877"/>
            <a:ext cx="7345362" cy="1384995"/>
          </a:xfrm>
          <a:prstGeom prst="rect">
            <a:avLst/>
          </a:prstGeom>
          <a:solidFill>
            <a:schemeClr val="accent4">
              <a:lumMod val="20000"/>
              <a:lumOff val="80000"/>
            </a:schemeClr>
          </a:solidFill>
          <a:ln>
            <a:solidFill>
              <a:schemeClr val="tx1">
                <a:lumMod val="50000"/>
                <a:lumOff val="50000"/>
              </a:schemeClr>
            </a:solidFill>
          </a:ln>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800" dirty="0">
                <a:latin typeface="Gill Sans MT" panose="020B0502020104020203" pitchFamily="34" charset="77"/>
              </a:rPr>
              <a:t>Boudica and her army burn and destroy the town of Colchester.  </a:t>
            </a:r>
          </a:p>
          <a:p>
            <a:pPr algn="ctr" eaLnBrk="1" hangingPunct="1">
              <a:spcBef>
                <a:spcPct val="0"/>
              </a:spcBef>
              <a:buFontTx/>
              <a:buNone/>
            </a:pPr>
            <a:r>
              <a:rPr lang="en-GB" altLang="en-US" sz="2800" dirty="0">
                <a:latin typeface="Gill Sans MT" panose="020B0502020104020203" pitchFamily="34" charset="77"/>
              </a:rPr>
              <a:t>She orders her tribe to kill every Roman.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D2AFC950-BA5C-8F47-85B9-B43849CF766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740D56-A594-024A-B452-E981F02BCC6B}" type="slidenum">
              <a:rPr lang="en-GB" altLang="en-US" sz="1400">
                <a:solidFill>
                  <a:srgbClr val="8A1E8C"/>
                </a:solidFill>
              </a:rPr>
              <a:pPr>
                <a:spcBef>
                  <a:spcPct val="0"/>
                </a:spcBef>
                <a:buFontTx/>
                <a:buNone/>
              </a:pPr>
              <a:t>27</a:t>
            </a:fld>
            <a:endParaRPr lang="en-GB" altLang="en-US" sz="1400" dirty="0">
              <a:solidFill>
                <a:srgbClr val="8A1E8C"/>
              </a:solidFill>
            </a:endParaRPr>
          </a:p>
        </p:txBody>
      </p:sp>
      <p:sp>
        <p:nvSpPr>
          <p:cNvPr id="24579" name="Rectangle 4">
            <a:extLst>
              <a:ext uri="{FF2B5EF4-FFF2-40B4-BE49-F238E27FC236}">
                <a16:creationId xmlns:a16="http://schemas.microsoft.com/office/drawing/2014/main" id="{8ABE8453-C789-554A-A705-B5C5E1F5F4BC}"/>
              </a:ext>
            </a:extLst>
          </p:cNvPr>
          <p:cNvSpPr>
            <a:spLocks noChangeArrowheads="1"/>
          </p:cNvSpPr>
          <p:nvPr/>
        </p:nvSpPr>
        <p:spPr bwMode="auto">
          <a:xfrm>
            <a:off x="3362325" y="136525"/>
            <a:ext cx="5248275" cy="579438"/>
          </a:xfrm>
          <a:prstGeom prst="rect">
            <a:avLst/>
          </a:prstGeom>
          <a:solidFill>
            <a:schemeClr val="accent4">
              <a:lumMod val="20000"/>
              <a:lumOff val="80000"/>
            </a:schemeClr>
          </a:solidFill>
          <a:ln>
            <a:solidFill>
              <a:schemeClr val="tx1">
                <a:lumMod val="50000"/>
                <a:lumOff val="50000"/>
              </a:schemeClr>
            </a:solidFill>
          </a:ln>
          <a:effec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dirty="0">
                <a:latin typeface="Gill Sans MT" panose="020B0502020104020203" pitchFamily="34" charset="77"/>
              </a:rPr>
              <a:t>Boudica’s army grows in size.</a:t>
            </a:r>
            <a:r>
              <a:rPr lang="en-GB" altLang="en-US" sz="1800" dirty="0"/>
              <a:t> </a:t>
            </a:r>
          </a:p>
        </p:txBody>
      </p:sp>
      <p:pic>
        <p:nvPicPr>
          <p:cNvPr id="24580" name="Picture 5" descr="http://www.darris.pwp.blueyonder.co.uk/boud1.jpg">
            <a:hlinkClick r:id="rId3" action="ppaction://hlinkfile"/>
            <a:extLst>
              <a:ext uri="{FF2B5EF4-FFF2-40B4-BE49-F238E27FC236}">
                <a16:creationId xmlns:a16="http://schemas.microsoft.com/office/drawing/2014/main" id="{0ECD2D98-C328-1A4E-81DD-66817C47889A}"/>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013307" y="887010"/>
            <a:ext cx="3958118" cy="5383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19F9DE74-1C85-894D-A65B-73F7B7CB781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81B9778-0BF6-7D41-B2E7-1EDE835C1BC1}" type="slidenum">
              <a:rPr lang="en-GB" altLang="en-US" sz="1400">
                <a:solidFill>
                  <a:srgbClr val="8A1E8C"/>
                </a:solidFill>
              </a:rPr>
              <a:pPr>
                <a:spcBef>
                  <a:spcPct val="0"/>
                </a:spcBef>
                <a:buFontTx/>
                <a:buNone/>
              </a:pPr>
              <a:t>28</a:t>
            </a:fld>
            <a:endParaRPr lang="en-GB" altLang="en-US" sz="1400" dirty="0">
              <a:solidFill>
                <a:srgbClr val="8A1E8C"/>
              </a:solidFill>
            </a:endParaRPr>
          </a:p>
        </p:txBody>
      </p:sp>
      <p:sp>
        <p:nvSpPr>
          <p:cNvPr id="26627" name="Rectangle 5">
            <a:extLst>
              <a:ext uri="{FF2B5EF4-FFF2-40B4-BE49-F238E27FC236}">
                <a16:creationId xmlns:a16="http://schemas.microsoft.com/office/drawing/2014/main" id="{2472332A-4BE1-B34E-8E8D-65FE8023EE0E}"/>
              </a:ext>
            </a:extLst>
          </p:cNvPr>
          <p:cNvSpPr>
            <a:spLocks noChangeArrowheads="1"/>
          </p:cNvSpPr>
          <p:nvPr/>
        </p:nvSpPr>
        <p:spPr bwMode="auto">
          <a:xfrm>
            <a:off x="-4451350" y="4058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6628" name="Rectangle 6">
            <a:extLst>
              <a:ext uri="{FF2B5EF4-FFF2-40B4-BE49-F238E27FC236}">
                <a16:creationId xmlns:a16="http://schemas.microsoft.com/office/drawing/2014/main" id="{456EBCCA-3FA0-8F47-9774-6EC3E330FB96}"/>
              </a:ext>
            </a:extLst>
          </p:cNvPr>
          <p:cNvSpPr>
            <a:spLocks noChangeArrowheads="1"/>
          </p:cNvSpPr>
          <p:nvPr/>
        </p:nvSpPr>
        <p:spPr bwMode="auto">
          <a:xfrm>
            <a:off x="3287713" y="2051051"/>
            <a:ext cx="5472112" cy="2060575"/>
          </a:xfrm>
          <a:prstGeom prst="rect">
            <a:avLst/>
          </a:prstGeom>
          <a:solidFill>
            <a:schemeClr val="accent4">
              <a:lumMod val="20000"/>
              <a:lumOff val="80000"/>
            </a:schemeClr>
          </a:solidFill>
          <a:ln>
            <a:solidFill>
              <a:schemeClr val="tx1">
                <a:lumMod val="50000"/>
                <a:lumOff val="50000"/>
              </a:schemeClr>
            </a:solidFill>
          </a:ln>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a:latin typeface="Gill Sans MT" panose="020B0502020104020203" pitchFamily="34" charset="77"/>
                <a:cs typeface="Times New Roman" panose="02020603050405020304" pitchFamily="18" charset="0"/>
              </a:rPr>
              <a:t>The Roman governor and army are trapped by Boudica.  They are outnumbered by ten to one.</a:t>
            </a:r>
            <a:endParaRPr lang="en-GB"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9C3A999E-AA59-FD49-AAAD-B12D1E7E1E2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7585674-4958-D34C-9680-D777F722B3DA}" type="slidenum">
              <a:rPr lang="en-GB" altLang="en-US" sz="1400">
                <a:solidFill>
                  <a:srgbClr val="8A1E8C"/>
                </a:solidFill>
              </a:rPr>
              <a:pPr>
                <a:spcBef>
                  <a:spcPct val="0"/>
                </a:spcBef>
                <a:buFontTx/>
                <a:buNone/>
              </a:pPr>
              <a:t>29</a:t>
            </a:fld>
            <a:endParaRPr lang="en-GB" altLang="en-US" sz="1400" dirty="0">
              <a:solidFill>
                <a:srgbClr val="8A1E8C"/>
              </a:solidFill>
            </a:endParaRPr>
          </a:p>
        </p:txBody>
      </p:sp>
      <p:sp>
        <p:nvSpPr>
          <p:cNvPr id="28675" name="Rectangle 5">
            <a:extLst>
              <a:ext uri="{FF2B5EF4-FFF2-40B4-BE49-F238E27FC236}">
                <a16:creationId xmlns:a16="http://schemas.microsoft.com/office/drawing/2014/main" id="{8356990F-8C35-914B-A6E5-7DB8D32ED58A}"/>
              </a:ext>
            </a:extLst>
          </p:cNvPr>
          <p:cNvSpPr>
            <a:spLocks noChangeArrowheads="1"/>
          </p:cNvSpPr>
          <p:nvPr/>
        </p:nvSpPr>
        <p:spPr bwMode="auto">
          <a:xfrm>
            <a:off x="-3098800" y="9599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28676" name="Picture 4" descr="DECISIVE BATTLES: Boudicca">
            <a:extLst>
              <a:ext uri="{FF2B5EF4-FFF2-40B4-BE49-F238E27FC236}">
                <a16:creationId xmlns:a16="http://schemas.microsoft.com/office/drawing/2014/main" id="{9FA9AB89-56A0-CB46-9B2F-A9320B529B8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16275" y="2781301"/>
            <a:ext cx="57150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6">
            <a:extLst>
              <a:ext uri="{FF2B5EF4-FFF2-40B4-BE49-F238E27FC236}">
                <a16:creationId xmlns:a16="http://schemas.microsoft.com/office/drawing/2014/main" id="{269F9EC7-8A42-3348-95C7-BEF4EB600CA8}"/>
              </a:ext>
            </a:extLst>
          </p:cNvPr>
          <p:cNvSpPr>
            <a:spLocks noChangeArrowheads="1"/>
          </p:cNvSpPr>
          <p:nvPr/>
        </p:nvSpPr>
        <p:spPr bwMode="auto">
          <a:xfrm>
            <a:off x="3216275" y="333376"/>
            <a:ext cx="5715000" cy="2289175"/>
          </a:xfrm>
          <a:prstGeom prst="rect">
            <a:avLst/>
          </a:prstGeom>
          <a:solidFill>
            <a:schemeClr val="accent4">
              <a:lumMod val="20000"/>
              <a:lumOff val="80000"/>
            </a:schemeClr>
          </a:solidFill>
          <a:ln>
            <a:solidFill>
              <a:schemeClr val="tx1">
                <a:lumMod val="50000"/>
                <a:lumOff val="50000"/>
              </a:schemeClr>
            </a:solidFill>
          </a:ln>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600" dirty="0">
                <a:latin typeface="Gill Sans MT" panose="020B0502020104020203" pitchFamily="34" charset="77"/>
                <a:cs typeface="Times New Roman" panose="02020603050405020304" pitchFamily="18" charset="0"/>
              </a:rPr>
              <a:t>The battle begins, but Boudica and her army can not break through Roman lines.</a:t>
            </a:r>
            <a:endParaRPr lang="en-GB" altLang="en-US" sz="1800" dirty="0">
              <a:latin typeface="Gill Sans MT" panose="020B0502020104020203" pitchFamily="34"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C4683A-3CDC-44DE-886D-3E26AF6AD644}"/>
              </a:ext>
            </a:extLst>
          </p:cNvPr>
          <p:cNvPicPr>
            <a:picLocks noChangeAspect="1"/>
          </p:cNvPicPr>
          <p:nvPr/>
        </p:nvPicPr>
        <p:blipFill>
          <a:blip r:embed="rId6"/>
          <a:stretch>
            <a:fillRect/>
          </a:stretch>
        </p:blipFill>
        <p:spPr>
          <a:xfrm>
            <a:off x="1406800" y="487638"/>
            <a:ext cx="2668775" cy="1076119"/>
          </a:xfrm>
          <a:prstGeom prst="rect">
            <a:avLst/>
          </a:prstGeom>
        </p:spPr>
      </p:pic>
      <p:pic>
        <p:nvPicPr>
          <p:cNvPr id="3" name="Picture 2">
            <a:extLst>
              <a:ext uri="{FF2B5EF4-FFF2-40B4-BE49-F238E27FC236}">
                <a16:creationId xmlns:a16="http://schemas.microsoft.com/office/drawing/2014/main" id="{33C2F91E-6F4F-4CD8-8C11-188DBC151688}"/>
              </a:ext>
            </a:extLst>
          </p:cNvPr>
          <p:cNvPicPr>
            <a:picLocks noChangeAspect="1"/>
          </p:cNvPicPr>
          <p:nvPr/>
        </p:nvPicPr>
        <p:blipFill>
          <a:blip r:embed="rId7"/>
          <a:stretch>
            <a:fillRect/>
          </a:stretch>
        </p:blipFill>
        <p:spPr>
          <a:xfrm>
            <a:off x="900778" y="2154513"/>
            <a:ext cx="10725052" cy="3398148"/>
          </a:xfrm>
          <a:prstGeom prst="rect">
            <a:avLst/>
          </a:prstGeom>
        </p:spPr>
      </p:pic>
      <p:sp>
        <p:nvSpPr>
          <p:cNvPr id="4" name="Cloud 3">
            <a:extLst>
              <a:ext uri="{FF2B5EF4-FFF2-40B4-BE49-F238E27FC236}">
                <a16:creationId xmlns:a16="http://schemas.microsoft.com/office/drawing/2014/main" id="{E7AABB70-A453-4932-8C13-44DBFD130B47}"/>
              </a:ext>
            </a:extLst>
          </p:cNvPr>
          <p:cNvSpPr/>
          <p:nvPr/>
        </p:nvSpPr>
        <p:spPr>
          <a:xfrm>
            <a:off x="7407966" y="196712"/>
            <a:ext cx="4452730" cy="1046921"/>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Resistance – fighting back against attacker.</a:t>
            </a:r>
          </a:p>
          <a:p>
            <a:pPr algn="ctr"/>
            <a:r>
              <a:rPr lang="en-GB" dirty="0">
                <a:solidFill>
                  <a:srgbClr val="FF0000"/>
                </a:solidFill>
              </a:rPr>
              <a:t>The Celts put up a resistance. </a:t>
            </a:r>
          </a:p>
        </p:txBody>
      </p:sp>
      <p:pic>
        <p:nvPicPr>
          <p:cNvPr id="5" name="Recorded Sound">
            <a:hlinkClick r:id="" action="ppaction://media"/>
            <a:extLst>
              <a:ext uri="{FF2B5EF4-FFF2-40B4-BE49-F238E27FC236}">
                <a16:creationId xmlns:a16="http://schemas.microsoft.com/office/drawing/2014/main" id="{8675AD29-3275-4F1A-9CDC-1BEA5748937E}"/>
              </a:ext>
            </a:extLst>
          </p:cNvPr>
          <p:cNvPicPr>
            <a:picLocks noChangeAspect="1"/>
          </p:cNvPicPr>
          <p:nvPr>
            <a:audioFile r:link="rId2"/>
            <p:extLst>
              <p:ext uri="{DAA4B4D4-6D71-4841-9C94-3DE7FCFB9230}">
                <p14:media xmlns:p14="http://schemas.microsoft.com/office/powerpoint/2010/main" r:embed="rId1"/>
              </p:ext>
            </p:extLst>
          </p:nvPr>
        </p:nvPicPr>
        <p:blipFill>
          <a:blip r:embed="rId8">
            <a:biLevel thresh="75000"/>
          </a:blip>
          <a:stretch>
            <a:fillRect/>
          </a:stretch>
        </p:blipFill>
        <p:spPr>
          <a:xfrm>
            <a:off x="363275" y="5605914"/>
            <a:ext cx="1075006" cy="10750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Recorded Sound">
            <a:hlinkClick r:id="" action="ppaction://media"/>
            <a:extLst>
              <a:ext uri="{FF2B5EF4-FFF2-40B4-BE49-F238E27FC236}">
                <a16:creationId xmlns:a16="http://schemas.microsoft.com/office/drawing/2014/main" id="{C823A28E-F1F8-4A4D-9C02-8EDBA5AFD719}"/>
              </a:ext>
            </a:extLst>
          </p:cNvPr>
          <p:cNvPicPr>
            <a:picLocks noChangeAspect="1"/>
          </p:cNvPicPr>
          <p:nvPr>
            <a:audioFile r:link="rId4"/>
            <p:extLst>
              <p:ext uri="{DAA4B4D4-6D71-4841-9C94-3DE7FCFB9230}">
                <p14:media xmlns:p14="http://schemas.microsoft.com/office/powerpoint/2010/main" r:embed="rId3"/>
              </p:ext>
            </p:extLst>
          </p:nvPr>
        </p:nvPicPr>
        <p:blipFill>
          <a:blip r:embed="rId8">
            <a:biLevel thresh="75000"/>
          </a:blip>
          <a:stretch>
            <a:fillRect/>
          </a:stretch>
        </p:blipFill>
        <p:spPr>
          <a:xfrm>
            <a:off x="2019887" y="5605914"/>
            <a:ext cx="1075006" cy="10750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5007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67"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04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5C1413F7-F5B0-D74D-BF9F-B8C94401656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6418E10-BEFC-7D4F-87C9-19B2A4B7E40A}" type="slidenum">
              <a:rPr lang="en-GB" altLang="en-US" sz="1400">
                <a:solidFill>
                  <a:srgbClr val="8A1E8C"/>
                </a:solidFill>
              </a:rPr>
              <a:pPr>
                <a:spcBef>
                  <a:spcPct val="0"/>
                </a:spcBef>
                <a:buFontTx/>
                <a:buNone/>
              </a:pPr>
              <a:t>30</a:t>
            </a:fld>
            <a:endParaRPr lang="en-GB" altLang="en-US" sz="1400" dirty="0">
              <a:solidFill>
                <a:srgbClr val="8A1E8C"/>
              </a:solidFill>
            </a:endParaRPr>
          </a:p>
        </p:txBody>
      </p:sp>
      <p:sp>
        <p:nvSpPr>
          <p:cNvPr id="30723" name="Rectangle 5">
            <a:extLst>
              <a:ext uri="{FF2B5EF4-FFF2-40B4-BE49-F238E27FC236}">
                <a16:creationId xmlns:a16="http://schemas.microsoft.com/office/drawing/2014/main" id="{BCFB25C9-D070-D048-92CA-6D0BBB39278B}"/>
              </a:ext>
            </a:extLst>
          </p:cNvPr>
          <p:cNvSpPr>
            <a:spLocks noChangeArrowheads="1"/>
          </p:cNvSpPr>
          <p:nvPr/>
        </p:nvSpPr>
        <p:spPr bwMode="auto">
          <a:xfrm>
            <a:off x="-4076700" y="3979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30724" name="imgMain" descr="http://pro.corbis.com/images/DEC402-20.jpg?size=67&amp;uid=%7b93dcacb4-70b4-4919-896c-34ec269db5d6%7d">
            <a:extLst>
              <a:ext uri="{FF2B5EF4-FFF2-40B4-BE49-F238E27FC236}">
                <a16:creationId xmlns:a16="http://schemas.microsoft.com/office/drawing/2014/main" id="{68406123-941C-D543-9BF6-ADF89B403F8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380861" y="1834038"/>
            <a:ext cx="32131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6">
            <a:extLst>
              <a:ext uri="{FF2B5EF4-FFF2-40B4-BE49-F238E27FC236}">
                <a16:creationId xmlns:a16="http://schemas.microsoft.com/office/drawing/2014/main" id="{9EA40DA1-578F-BA47-9223-F4BBBCF2BE66}"/>
              </a:ext>
            </a:extLst>
          </p:cNvPr>
          <p:cNvSpPr>
            <a:spLocks noChangeArrowheads="1"/>
          </p:cNvSpPr>
          <p:nvPr/>
        </p:nvSpPr>
        <p:spPr bwMode="auto">
          <a:xfrm>
            <a:off x="2881993" y="183429"/>
            <a:ext cx="5976938" cy="1508105"/>
          </a:xfrm>
          <a:prstGeom prst="rect">
            <a:avLst/>
          </a:prstGeom>
          <a:solidFill>
            <a:schemeClr val="accent4">
              <a:lumMod val="20000"/>
              <a:lumOff val="80000"/>
            </a:schemeClr>
          </a:solidFill>
          <a:ln>
            <a:solidFill>
              <a:schemeClr val="tx1">
                <a:lumMod val="50000"/>
                <a:lumOff val="50000"/>
              </a:schemeClr>
            </a:solidFill>
          </a:ln>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800" dirty="0">
                <a:latin typeface="Gill Sans MT" panose="020B0502020104020203" pitchFamily="34" charset="77"/>
                <a:cs typeface="Times New Roman" panose="02020603050405020304" pitchFamily="18" charset="0"/>
              </a:rPr>
              <a:t>The Romans push forward and Boudica is forced to retreat.  Many people die and Boudica and her army is defeated</a:t>
            </a:r>
            <a:r>
              <a:rPr lang="en-GB" altLang="en-US" sz="3600" dirty="0">
                <a:latin typeface="Gill Sans MT" panose="020B0502020104020203" pitchFamily="34" charset="77"/>
                <a:cs typeface="Times New Roman" panose="02020603050405020304" pitchFamily="18" charset="0"/>
              </a:rPr>
              <a:t>.</a:t>
            </a:r>
            <a:endParaRPr lang="en-GB" alt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3B0292AC-EB16-5844-952A-D2F0696C595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A980CA-0609-A547-B843-90209DA553B9}" type="slidenum">
              <a:rPr lang="en-GB" altLang="en-US" sz="1400">
                <a:solidFill>
                  <a:srgbClr val="8A1E8C"/>
                </a:solidFill>
              </a:rPr>
              <a:pPr>
                <a:spcBef>
                  <a:spcPct val="0"/>
                </a:spcBef>
                <a:buFontTx/>
                <a:buNone/>
              </a:pPr>
              <a:t>31</a:t>
            </a:fld>
            <a:endParaRPr lang="en-GB" altLang="en-US" sz="1400" dirty="0">
              <a:solidFill>
                <a:srgbClr val="8A1E8C"/>
              </a:solidFill>
            </a:endParaRPr>
          </a:p>
        </p:txBody>
      </p:sp>
      <p:pic>
        <p:nvPicPr>
          <p:cNvPr id="32771" name="Picture 5" descr="MCj02386410000[1]">
            <a:extLst>
              <a:ext uri="{FF2B5EF4-FFF2-40B4-BE49-F238E27FC236}">
                <a16:creationId xmlns:a16="http://schemas.microsoft.com/office/drawing/2014/main" id="{CC006FCB-7BD7-7948-9ECD-3E13E7BB8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028" y="2632076"/>
            <a:ext cx="3893082" cy="273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Queen Boudicca">
            <a:extLst>
              <a:ext uri="{FF2B5EF4-FFF2-40B4-BE49-F238E27FC236}">
                <a16:creationId xmlns:a16="http://schemas.microsoft.com/office/drawing/2014/main" id="{9DDDCAE6-6CA5-D54A-95CB-5E2D22E503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573" y="2549525"/>
            <a:ext cx="3893082" cy="24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6">
            <a:extLst>
              <a:ext uri="{FF2B5EF4-FFF2-40B4-BE49-F238E27FC236}">
                <a16:creationId xmlns:a16="http://schemas.microsoft.com/office/drawing/2014/main" id="{14B358AE-A3F5-F447-939C-530EAB468324}"/>
              </a:ext>
            </a:extLst>
          </p:cNvPr>
          <p:cNvSpPr>
            <a:spLocks noChangeArrowheads="1"/>
          </p:cNvSpPr>
          <p:nvPr/>
        </p:nvSpPr>
        <p:spPr bwMode="auto">
          <a:xfrm>
            <a:off x="1524001" y="10281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2774" name="Rectangle 7">
            <a:extLst>
              <a:ext uri="{FF2B5EF4-FFF2-40B4-BE49-F238E27FC236}">
                <a16:creationId xmlns:a16="http://schemas.microsoft.com/office/drawing/2014/main" id="{A782F2FD-D9F5-DD4B-9A5C-DF498DD215C5}"/>
              </a:ext>
            </a:extLst>
          </p:cNvPr>
          <p:cNvSpPr>
            <a:spLocks noChangeArrowheads="1"/>
          </p:cNvSpPr>
          <p:nvPr/>
        </p:nvSpPr>
        <p:spPr bwMode="auto">
          <a:xfrm>
            <a:off x="2379585" y="517209"/>
            <a:ext cx="7816948" cy="1200329"/>
          </a:xfrm>
          <a:prstGeom prst="rect">
            <a:avLst/>
          </a:prstGeom>
          <a:solidFill>
            <a:schemeClr val="accent4">
              <a:lumMod val="20000"/>
              <a:lumOff val="80000"/>
            </a:schemeClr>
          </a:solidFill>
          <a:ln>
            <a:solidFill>
              <a:schemeClr val="tx1">
                <a:lumMod val="50000"/>
                <a:lumOff val="50000"/>
              </a:schemeClr>
            </a:solidFill>
          </a:ln>
          <a:effec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600" dirty="0">
                <a:latin typeface="Gill Sans MT" panose="020B0502020104020203" pitchFamily="34" charset="77"/>
                <a:cs typeface="Times New Roman" panose="02020603050405020304" pitchFamily="18" charset="0"/>
              </a:rPr>
              <a:t>Fearing the worst for the future, Boudica</a:t>
            </a:r>
          </a:p>
          <a:p>
            <a:pPr algn="ctr">
              <a:spcBef>
                <a:spcPct val="0"/>
              </a:spcBef>
              <a:buNone/>
            </a:pPr>
            <a:r>
              <a:rPr lang="en-GB" altLang="en-US" sz="3600" dirty="0">
                <a:latin typeface="Gill Sans MT" panose="020B0502020104020203" pitchFamily="34" charset="77"/>
                <a:cs typeface="Times New Roman" panose="02020603050405020304" pitchFamily="18" charset="0"/>
              </a:rPr>
              <a:t>takes her own life using poison. </a:t>
            </a:r>
            <a:endParaRPr lang="en-GB" alt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boudicca">
            <a:extLst>
              <a:ext uri="{FF2B5EF4-FFF2-40B4-BE49-F238E27FC236}">
                <a16:creationId xmlns:a16="http://schemas.microsoft.com/office/drawing/2014/main" id="{412F20F4-110F-4336-8448-74FE2D5B0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096" y="144255"/>
            <a:ext cx="8209808" cy="6157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 Box 8">
            <a:extLst>
              <a:ext uri="{FF2B5EF4-FFF2-40B4-BE49-F238E27FC236}">
                <a16:creationId xmlns:a16="http://schemas.microsoft.com/office/drawing/2014/main" id="{7326214F-B780-4DB3-A8E3-C6E7709732B1}"/>
              </a:ext>
            </a:extLst>
          </p:cNvPr>
          <p:cNvSpPr txBox="1">
            <a:spLocks noChangeArrowheads="1"/>
          </p:cNvSpPr>
          <p:nvPr/>
        </p:nvSpPr>
        <p:spPr bwMode="auto">
          <a:xfrm>
            <a:off x="6455991" y="4826823"/>
            <a:ext cx="3744913" cy="1474788"/>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chemeClr val="bg1"/>
                </a:solidFill>
              </a:rPr>
              <a:t>What clues does this statue by the River Thames give us to  explain why Boudica was important enough to be given  a statue in London.</a:t>
            </a:r>
            <a:endParaRPr lang="en-US" altLang="en-US" sz="1800">
              <a:solidFill>
                <a:schemeClr val="bg1"/>
              </a:solidFill>
            </a:endParaRPr>
          </a:p>
        </p:txBody>
      </p:sp>
      <p:pic>
        <p:nvPicPr>
          <p:cNvPr id="5" name="Recorded Sound">
            <a:hlinkClick r:id="" action="ppaction://media"/>
            <a:extLst>
              <a:ext uri="{FF2B5EF4-FFF2-40B4-BE49-F238E27FC236}">
                <a16:creationId xmlns:a16="http://schemas.microsoft.com/office/drawing/2014/main" id="{EBBF14B3-4C50-42C2-A668-3C5E85C5F9E4}"/>
              </a:ext>
            </a:extLst>
          </p:cNvPr>
          <p:cNvPicPr>
            <a:picLocks noChangeAspect="1"/>
          </p:cNvPicPr>
          <p:nvPr>
            <a:audioFile r:link="rId2"/>
            <p:extLst>
              <p:ext uri="{DAA4B4D4-6D71-4841-9C94-3DE7FCFB9230}">
                <p14:media xmlns:p14="http://schemas.microsoft.com/office/powerpoint/2010/main" r:embed="rId1"/>
              </p:ext>
            </p:extLst>
          </p:nvPr>
        </p:nvPicPr>
        <p:blipFill>
          <a:blip r:embed="rId5">
            <a:biLevel thresh="75000"/>
          </a:blip>
          <a:stretch>
            <a:fillRect/>
          </a:stretch>
        </p:blipFill>
        <p:spPr>
          <a:xfrm>
            <a:off x="10615246" y="1955410"/>
            <a:ext cx="1300090" cy="13000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8402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53D5E-70C4-46CC-A1DF-637B66ED1864}"/>
              </a:ext>
            </a:extLst>
          </p:cNvPr>
          <p:cNvPicPr>
            <a:picLocks noChangeAspect="1"/>
          </p:cNvPicPr>
          <p:nvPr/>
        </p:nvPicPr>
        <p:blipFill>
          <a:blip r:embed="rId4"/>
          <a:stretch>
            <a:fillRect/>
          </a:stretch>
        </p:blipFill>
        <p:spPr>
          <a:xfrm>
            <a:off x="1090820" y="296310"/>
            <a:ext cx="4470564" cy="949394"/>
          </a:xfrm>
          <a:prstGeom prst="rect">
            <a:avLst/>
          </a:prstGeom>
        </p:spPr>
      </p:pic>
      <p:pic>
        <p:nvPicPr>
          <p:cNvPr id="3" name="Picture 2">
            <a:extLst>
              <a:ext uri="{FF2B5EF4-FFF2-40B4-BE49-F238E27FC236}">
                <a16:creationId xmlns:a16="http://schemas.microsoft.com/office/drawing/2014/main" id="{564BD0A8-AB8C-4493-8286-2E5FA1EA86BF}"/>
              </a:ext>
            </a:extLst>
          </p:cNvPr>
          <p:cNvPicPr>
            <a:picLocks noChangeAspect="1"/>
          </p:cNvPicPr>
          <p:nvPr/>
        </p:nvPicPr>
        <p:blipFill>
          <a:blip r:embed="rId5"/>
          <a:stretch>
            <a:fillRect/>
          </a:stretch>
        </p:blipFill>
        <p:spPr>
          <a:xfrm>
            <a:off x="878785" y="1630017"/>
            <a:ext cx="10650606" cy="4762651"/>
          </a:xfrm>
          <a:prstGeom prst="rect">
            <a:avLst/>
          </a:prstGeom>
        </p:spPr>
      </p:pic>
      <p:sp>
        <p:nvSpPr>
          <p:cNvPr id="5" name="Rectangle 4">
            <a:extLst>
              <a:ext uri="{FF2B5EF4-FFF2-40B4-BE49-F238E27FC236}">
                <a16:creationId xmlns:a16="http://schemas.microsoft.com/office/drawing/2014/main" id="{EF91D75F-B632-4825-9FDF-9355B201D23A}"/>
              </a:ext>
            </a:extLst>
          </p:cNvPr>
          <p:cNvSpPr/>
          <p:nvPr/>
        </p:nvSpPr>
        <p:spPr>
          <a:xfrm>
            <a:off x="768626" y="3273287"/>
            <a:ext cx="6056243" cy="3134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descr="MCj04064020000[1]">
            <a:extLst>
              <a:ext uri="{FF2B5EF4-FFF2-40B4-BE49-F238E27FC236}">
                <a16:creationId xmlns:a16="http://schemas.microsoft.com/office/drawing/2014/main" id="{2CB0A091-A942-4A6D-957F-4825F3B9BD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609" y="4897451"/>
            <a:ext cx="1154137" cy="158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MCj03871790000[1]">
            <a:extLst>
              <a:ext uri="{FF2B5EF4-FFF2-40B4-BE49-F238E27FC236}">
                <a16:creationId xmlns:a16="http://schemas.microsoft.com/office/drawing/2014/main" id="{EE50A6DB-C80D-449F-8891-3C75A602F5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7815" y="5212453"/>
            <a:ext cx="1534128" cy="15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DE87344-465D-4EB4-ADBB-043F21CD58D3}"/>
              </a:ext>
            </a:extLst>
          </p:cNvPr>
          <p:cNvSpPr/>
          <p:nvPr/>
        </p:nvSpPr>
        <p:spPr>
          <a:xfrm>
            <a:off x="878785" y="3326810"/>
            <a:ext cx="6052101" cy="1295868"/>
          </a:xfrm>
          <a:prstGeom prst="rect">
            <a:avLst/>
          </a:prstGeom>
        </p:spPr>
        <p:txBody>
          <a:bodyPr wrap="square">
            <a:spAutoFit/>
          </a:bodyPr>
          <a:lstStyle/>
          <a:p>
            <a:pPr>
              <a:lnSpc>
                <a:spcPct val="150000"/>
              </a:lnSpc>
            </a:pPr>
            <a:r>
              <a:rPr lang="en-GB" dirty="0"/>
              <a:t>As Boudica is Queen she can afford to buy expensive luxuries like oils, wines and perfumes that now come from distant lands, thanks to the Romans.</a:t>
            </a:r>
          </a:p>
        </p:txBody>
      </p:sp>
      <p:pic>
        <p:nvPicPr>
          <p:cNvPr id="4" name="Recorded Sound">
            <a:hlinkClick r:id="" action="ppaction://media"/>
            <a:extLst>
              <a:ext uri="{FF2B5EF4-FFF2-40B4-BE49-F238E27FC236}">
                <a16:creationId xmlns:a16="http://schemas.microsoft.com/office/drawing/2014/main" id="{6FEB6EF5-1D75-4641-8D23-23B8A548A8E6}"/>
              </a:ext>
            </a:extLst>
          </p:cNvPr>
          <p:cNvPicPr>
            <a:picLocks noChangeAspect="1"/>
          </p:cNvPicPr>
          <p:nvPr>
            <a:audioFile r:link="rId2"/>
            <p:extLst>
              <p:ext uri="{DAA4B4D4-6D71-4841-9C94-3DE7FCFB9230}">
                <p14:media xmlns:p14="http://schemas.microsoft.com/office/powerpoint/2010/main" r:embed="rId1"/>
              </p:ext>
            </p:extLst>
          </p:nvPr>
        </p:nvPicPr>
        <p:blipFill>
          <a:blip r:embed="rId8">
            <a:biLevel thresh="75000"/>
          </a:blip>
          <a:stretch>
            <a:fillRect/>
          </a:stretch>
        </p:blipFill>
        <p:spPr>
          <a:xfrm>
            <a:off x="10410092" y="296310"/>
            <a:ext cx="1119299" cy="11192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632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53D5E-70C4-46CC-A1DF-637B66ED1864}"/>
              </a:ext>
            </a:extLst>
          </p:cNvPr>
          <p:cNvPicPr>
            <a:picLocks noChangeAspect="1"/>
          </p:cNvPicPr>
          <p:nvPr/>
        </p:nvPicPr>
        <p:blipFill>
          <a:blip r:embed="rId4"/>
          <a:stretch>
            <a:fillRect/>
          </a:stretch>
        </p:blipFill>
        <p:spPr>
          <a:xfrm>
            <a:off x="1090820" y="296310"/>
            <a:ext cx="4470564" cy="949394"/>
          </a:xfrm>
          <a:prstGeom prst="rect">
            <a:avLst/>
          </a:prstGeom>
        </p:spPr>
      </p:pic>
      <p:pic>
        <p:nvPicPr>
          <p:cNvPr id="3" name="Picture 2">
            <a:extLst>
              <a:ext uri="{FF2B5EF4-FFF2-40B4-BE49-F238E27FC236}">
                <a16:creationId xmlns:a16="http://schemas.microsoft.com/office/drawing/2014/main" id="{564BD0A8-AB8C-4493-8286-2E5FA1EA86BF}"/>
              </a:ext>
            </a:extLst>
          </p:cNvPr>
          <p:cNvPicPr>
            <a:picLocks noChangeAspect="1"/>
          </p:cNvPicPr>
          <p:nvPr/>
        </p:nvPicPr>
        <p:blipFill>
          <a:blip r:embed="rId5"/>
          <a:stretch>
            <a:fillRect/>
          </a:stretch>
        </p:blipFill>
        <p:spPr>
          <a:xfrm>
            <a:off x="770696" y="1645548"/>
            <a:ext cx="10997827" cy="4917918"/>
          </a:xfrm>
          <a:prstGeom prst="rect">
            <a:avLst/>
          </a:prstGeom>
        </p:spPr>
      </p:pic>
      <p:sp>
        <p:nvSpPr>
          <p:cNvPr id="5" name="Rectangle 4">
            <a:extLst>
              <a:ext uri="{FF2B5EF4-FFF2-40B4-BE49-F238E27FC236}">
                <a16:creationId xmlns:a16="http://schemas.microsoft.com/office/drawing/2014/main" id="{EF91D75F-B632-4825-9FDF-9355B201D23A}"/>
              </a:ext>
            </a:extLst>
          </p:cNvPr>
          <p:cNvSpPr/>
          <p:nvPr/>
        </p:nvSpPr>
        <p:spPr>
          <a:xfrm>
            <a:off x="861393" y="1645548"/>
            <a:ext cx="6016486" cy="1561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http://images.google.co.uk/images?q=tbn:8GmJUt9h7pVLzM:images.picturequest.com/common/detail/14/46/22724614.jpg">
            <a:hlinkClick r:id="rId6"/>
            <a:extLst>
              <a:ext uri="{FF2B5EF4-FFF2-40B4-BE49-F238E27FC236}">
                <a16:creationId xmlns:a16="http://schemas.microsoft.com/office/drawing/2014/main" id="{77040BA2-60D5-450B-B27A-A2D190ECF047}"/>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235568" y="1383330"/>
            <a:ext cx="2442450" cy="1823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Recorded Sound">
            <a:hlinkClick r:id="" action="ppaction://media"/>
            <a:extLst>
              <a:ext uri="{FF2B5EF4-FFF2-40B4-BE49-F238E27FC236}">
                <a16:creationId xmlns:a16="http://schemas.microsoft.com/office/drawing/2014/main" id="{EA5DA8DA-E804-49FB-B6C8-0FCD6772D2C3}"/>
              </a:ext>
            </a:extLst>
          </p:cNvPr>
          <p:cNvPicPr>
            <a:picLocks noChangeAspect="1"/>
          </p:cNvPicPr>
          <p:nvPr>
            <a:audioFile r:link="rId2"/>
            <p:extLst>
              <p:ext uri="{DAA4B4D4-6D71-4841-9C94-3DE7FCFB9230}">
                <p14:media xmlns:p14="http://schemas.microsoft.com/office/powerpoint/2010/main" r:embed="rId1"/>
              </p:ext>
            </p:extLst>
          </p:nvPr>
        </p:nvPicPr>
        <p:blipFill>
          <a:blip r:embed="rId9">
            <a:biLevel thresh="75000"/>
          </a:blip>
          <a:stretch>
            <a:fillRect/>
          </a:stretch>
        </p:blipFill>
        <p:spPr>
          <a:xfrm>
            <a:off x="10772950" y="294534"/>
            <a:ext cx="1169685" cy="11696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9668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87E46D-8B1A-4506-81C8-7BFCE4AF879A}"/>
              </a:ext>
            </a:extLst>
          </p:cNvPr>
          <p:cNvPicPr>
            <a:picLocks noChangeAspect="1"/>
          </p:cNvPicPr>
          <p:nvPr/>
        </p:nvPicPr>
        <p:blipFill>
          <a:blip r:embed="rId4"/>
          <a:stretch>
            <a:fillRect/>
          </a:stretch>
        </p:blipFill>
        <p:spPr>
          <a:xfrm>
            <a:off x="1136634" y="330787"/>
            <a:ext cx="4959366" cy="941939"/>
          </a:xfrm>
          <a:prstGeom prst="rect">
            <a:avLst/>
          </a:prstGeom>
        </p:spPr>
      </p:pic>
      <p:pic>
        <p:nvPicPr>
          <p:cNvPr id="3" name="Picture 2">
            <a:extLst>
              <a:ext uri="{FF2B5EF4-FFF2-40B4-BE49-F238E27FC236}">
                <a16:creationId xmlns:a16="http://schemas.microsoft.com/office/drawing/2014/main" id="{82794D99-7B38-4C90-80CD-BAE378DCEAF3}"/>
              </a:ext>
            </a:extLst>
          </p:cNvPr>
          <p:cNvPicPr>
            <a:picLocks noChangeAspect="1"/>
          </p:cNvPicPr>
          <p:nvPr/>
        </p:nvPicPr>
        <p:blipFill>
          <a:blip r:embed="rId5"/>
          <a:stretch>
            <a:fillRect/>
          </a:stretch>
        </p:blipFill>
        <p:spPr>
          <a:xfrm>
            <a:off x="591424" y="1763366"/>
            <a:ext cx="11009152" cy="4292877"/>
          </a:xfrm>
          <a:prstGeom prst="rect">
            <a:avLst/>
          </a:prstGeom>
        </p:spPr>
      </p:pic>
      <p:pic>
        <p:nvPicPr>
          <p:cNvPr id="4" name="Recorded Sound">
            <a:hlinkClick r:id="" action="ppaction://media"/>
            <a:extLst>
              <a:ext uri="{FF2B5EF4-FFF2-40B4-BE49-F238E27FC236}">
                <a16:creationId xmlns:a16="http://schemas.microsoft.com/office/drawing/2014/main" id="{FEADCB4C-BD84-4B53-ADD2-B703E6AD7405}"/>
              </a:ext>
            </a:extLst>
          </p:cNvPr>
          <p:cNvPicPr>
            <a:picLocks noChangeAspect="1"/>
          </p:cNvPicPr>
          <p:nvPr>
            <a:audioFile r:link="rId2"/>
            <p:extLst>
              <p:ext uri="{DAA4B4D4-6D71-4841-9C94-3DE7FCFB9230}">
                <p14:media xmlns:p14="http://schemas.microsoft.com/office/powerpoint/2010/main" r:embed="rId1"/>
              </p:ext>
            </p:extLst>
          </p:nvPr>
        </p:nvPicPr>
        <p:blipFill>
          <a:blip r:embed="rId6">
            <a:biLevel thresh="75000"/>
          </a:blip>
          <a:stretch>
            <a:fillRect/>
          </a:stretch>
        </p:blipFill>
        <p:spPr>
          <a:xfrm>
            <a:off x="10086536" y="440504"/>
            <a:ext cx="1165779" cy="11657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2981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AFFC1F-A1A4-4B2E-95C3-0E6EBBC0C081}"/>
              </a:ext>
            </a:extLst>
          </p:cNvPr>
          <p:cNvPicPr>
            <a:picLocks noChangeAspect="1"/>
          </p:cNvPicPr>
          <p:nvPr/>
        </p:nvPicPr>
        <p:blipFill>
          <a:blip r:embed="rId4"/>
          <a:stretch>
            <a:fillRect/>
          </a:stretch>
        </p:blipFill>
        <p:spPr>
          <a:xfrm>
            <a:off x="1094961" y="468588"/>
            <a:ext cx="4739858" cy="883134"/>
          </a:xfrm>
          <a:prstGeom prst="rect">
            <a:avLst/>
          </a:prstGeom>
        </p:spPr>
      </p:pic>
      <p:pic>
        <p:nvPicPr>
          <p:cNvPr id="3" name="Picture 2">
            <a:extLst>
              <a:ext uri="{FF2B5EF4-FFF2-40B4-BE49-F238E27FC236}">
                <a16:creationId xmlns:a16="http://schemas.microsoft.com/office/drawing/2014/main" id="{A99CFCC3-2333-4EAF-8D78-6B0BEA944D2E}"/>
              </a:ext>
            </a:extLst>
          </p:cNvPr>
          <p:cNvPicPr>
            <a:picLocks noChangeAspect="1"/>
          </p:cNvPicPr>
          <p:nvPr/>
        </p:nvPicPr>
        <p:blipFill>
          <a:blip r:embed="rId5"/>
          <a:stretch>
            <a:fillRect/>
          </a:stretch>
        </p:blipFill>
        <p:spPr>
          <a:xfrm>
            <a:off x="690148" y="2024062"/>
            <a:ext cx="11275050" cy="3475590"/>
          </a:xfrm>
          <a:prstGeom prst="rect">
            <a:avLst/>
          </a:prstGeom>
        </p:spPr>
      </p:pic>
      <p:pic>
        <p:nvPicPr>
          <p:cNvPr id="4" name="Recorded Sound">
            <a:hlinkClick r:id="" action="ppaction://media"/>
            <a:extLst>
              <a:ext uri="{FF2B5EF4-FFF2-40B4-BE49-F238E27FC236}">
                <a16:creationId xmlns:a16="http://schemas.microsoft.com/office/drawing/2014/main" id="{B6E18F2C-D66E-473A-A8F7-97CC2D5701CD}"/>
              </a:ext>
            </a:extLst>
          </p:cNvPr>
          <p:cNvPicPr>
            <a:picLocks noChangeAspect="1"/>
          </p:cNvPicPr>
          <p:nvPr>
            <a:audioFile r:link="rId2"/>
            <p:extLst>
              <p:ext uri="{DAA4B4D4-6D71-4841-9C94-3DE7FCFB9230}">
                <p14:media xmlns:p14="http://schemas.microsoft.com/office/powerpoint/2010/main" r:embed="rId1"/>
              </p:ext>
            </p:extLst>
          </p:nvPr>
        </p:nvPicPr>
        <p:blipFill>
          <a:blip r:embed="rId6">
            <a:biLevel thresh="75000"/>
          </a:blip>
          <a:stretch>
            <a:fillRect/>
          </a:stretch>
        </p:blipFill>
        <p:spPr>
          <a:xfrm>
            <a:off x="10166251" y="468588"/>
            <a:ext cx="1116037" cy="11160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6269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259DC9-8EA8-4141-9F63-9CE202F77301}"/>
              </a:ext>
            </a:extLst>
          </p:cNvPr>
          <p:cNvPicPr>
            <a:picLocks noChangeAspect="1"/>
          </p:cNvPicPr>
          <p:nvPr/>
        </p:nvPicPr>
        <p:blipFill>
          <a:blip r:embed="rId4"/>
          <a:stretch>
            <a:fillRect/>
          </a:stretch>
        </p:blipFill>
        <p:spPr>
          <a:xfrm>
            <a:off x="1185862" y="362571"/>
            <a:ext cx="5239054" cy="909638"/>
          </a:xfrm>
          <a:prstGeom prst="rect">
            <a:avLst/>
          </a:prstGeom>
        </p:spPr>
      </p:pic>
      <p:pic>
        <p:nvPicPr>
          <p:cNvPr id="3" name="Picture 2">
            <a:extLst>
              <a:ext uri="{FF2B5EF4-FFF2-40B4-BE49-F238E27FC236}">
                <a16:creationId xmlns:a16="http://schemas.microsoft.com/office/drawing/2014/main" id="{4921BF5F-FAB6-486C-82B1-B6AFDEC74B61}"/>
              </a:ext>
            </a:extLst>
          </p:cNvPr>
          <p:cNvPicPr>
            <a:picLocks noChangeAspect="1"/>
          </p:cNvPicPr>
          <p:nvPr/>
        </p:nvPicPr>
        <p:blipFill>
          <a:blip r:embed="rId5"/>
          <a:stretch>
            <a:fillRect/>
          </a:stretch>
        </p:blipFill>
        <p:spPr>
          <a:xfrm>
            <a:off x="456993" y="1665217"/>
            <a:ext cx="11278013" cy="4932683"/>
          </a:xfrm>
          <a:prstGeom prst="rect">
            <a:avLst/>
          </a:prstGeom>
        </p:spPr>
      </p:pic>
      <p:pic>
        <p:nvPicPr>
          <p:cNvPr id="5" name="Recorded Sound">
            <a:hlinkClick r:id="" action="ppaction://media"/>
            <a:extLst>
              <a:ext uri="{FF2B5EF4-FFF2-40B4-BE49-F238E27FC236}">
                <a16:creationId xmlns:a16="http://schemas.microsoft.com/office/drawing/2014/main" id="{6DF3F03B-B304-4862-9A24-5F24BE232DA4}"/>
              </a:ext>
            </a:extLst>
          </p:cNvPr>
          <p:cNvPicPr>
            <a:picLocks noChangeAspect="1"/>
          </p:cNvPicPr>
          <p:nvPr>
            <a:audioFile r:link="rId2"/>
            <p:extLst>
              <p:ext uri="{DAA4B4D4-6D71-4841-9C94-3DE7FCFB9230}">
                <p14:media xmlns:p14="http://schemas.microsoft.com/office/powerpoint/2010/main" r:embed="rId1"/>
              </p:ext>
            </p:extLst>
          </p:nvPr>
        </p:nvPicPr>
        <p:blipFill>
          <a:blip r:embed="rId6">
            <a:biLevel thresh="75000"/>
          </a:blip>
          <a:stretch>
            <a:fillRect/>
          </a:stretch>
        </p:blipFill>
        <p:spPr>
          <a:xfrm>
            <a:off x="10213145" y="362571"/>
            <a:ext cx="1223889" cy="12297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744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759</Words>
  <Application>Microsoft Office PowerPoint</Application>
  <PresentationFormat>Widescreen</PresentationFormat>
  <Paragraphs>67</Paragraphs>
  <Slides>31</Slides>
  <Notes>13</Notes>
  <HiddenSlides>0</HiddenSlides>
  <MMClips>12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Gill Sans MT</vt:lpstr>
      <vt:lpstr>Gill Sans Nova</vt:lpstr>
      <vt:lpstr>Times New Roman</vt:lpstr>
      <vt:lpstr>Office Theme</vt:lpstr>
      <vt:lpstr>WALT: communicate historically.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Boudicca &amp; the Roman Invasion | The Story of Britain | BBC Teach – YouTube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WALT:</dc:title>
  <dc:creator>Sophie Warren</dc:creator>
  <cp:lastModifiedBy>Sophie Warren</cp:lastModifiedBy>
  <cp:revision>14</cp:revision>
  <dcterms:created xsi:type="dcterms:W3CDTF">2021-11-04T19:03:17Z</dcterms:created>
  <dcterms:modified xsi:type="dcterms:W3CDTF">2021-11-16T16:32:05Z</dcterms:modified>
</cp:coreProperties>
</file>