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61" r:id="rId2"/>
    <p:sldId id="275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</p:sldIdLst>
  <p:sldSz cx="9144000" cy="6858000" type="screen4x3"/>
  <p:notesSz cx="6858000" cy="9144000"/>
  <p:embeddedFontLst>
    <p:embeddedFont>
      <p:font typeface="Tuffy" panose="020B0603060100000000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 SemiBold" pitchFamily="2" charset="0"/>
      <p:bold r:id="rId21"/>
    </p:embeddedFon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EFBDA"/>
    <a:srgbClr val="FDEAA3"/>
    <a:srgbClr val="C4DF9B"/>
    <a:srgbClr val="DB5183"/>
    <a:srgbClr val="40B0E5"/>
    <a:srgbClr val="9F73B2"/>
    <a:srgbClr val="B4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518" y="96"/>
      </p:cViewPr>
      <p:guideLst>
        <p:guide orient="horz" pos="2183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D9AFDF-226B-4085-B172-6A3A4722F80A}" type="datetimeFigureOut">
              <a:rPr lang="en-GB"/>
              <a:pPr>
                <a:defRPr/>
              </a:pPr>
              <a:t>12/12/2018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A5B89C-59BB-43C7-816A-8C7244AA9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2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8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9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8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0" r:id="rId3"/>
    <p:sldLayoutId id="2147483671" r:id="rId4"/>
    <p:sldLayoutId id="2147483672" r:id="rId5"/>
    <p:sldLayoutId id="2147483675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audio" Target="../media/media5.WAV"/><Relationship Id="rId19" Type="http://schemas.openxmlformats.org/officeDocument/2006/relationships/image" Target="../media/image13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" Type="http://schemas.openxmlformats.org/officeDocument/2006/relationships/audio" Target="../media/media6.WAV"/><Relationship Id="rId16" Type="http://schemas.openxmlformats.org/officeDocument/2006/relationships/image" Target="../media/image17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5" Type="http://schemas.openxmlformats.org/officeDocument/2006/relationships/image" Target="../media/image16.png"/><Relationship Id="rId10" Type="http://schemas.openxmlformats.org/officeDocument/2006/relationships/audio" Target="../media/media10.WAV"/><Relationship Id="rId19" Type="http://schemas.openxmlformats.org/officeDocument/2006/relationships/image" Target="../media/image13.png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12.WAV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audio" Target="../media/media12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media" Target="../media/media17.WAV"/><Relationship Id="rId18" Type="http://schemas.openxmlformats.org/officeDocument/2006/relationships/audio" Target="../media/media8.WAV"/><Relationship Id="rId26" Type="http://schemas.openxmlformats.org/officeDocument/2006/relationships/image" Target="../media/image30.png"/><Relationship Id="rId3" Type="http://schemas.microsoft.com/office/2007/relationships/media" Target="../media/media13.WAV"/><Relationship Id="rId21" Type="http://schemas.microsoft.com/office/2007/relationships/media" Target="../media/media20.WAV"/><Relationship Id="rId34" Type="http://schemas.openxmlformats.org/officeDocument/2006/relationships/image" Target="../media/image38.png"/><Relationship Id="rId7" Type="http://schemas.microsoft.com/office/2007/relationships/media" Target="../media/media15.WAV"/><Relationship Id="rId12" Type="http://schemas.openxmlformats.org/officeDocument/2006/relationships/audio" Target="../media/media16.WAV"/><Relationship Id="rId17" Type="http://schemas.microsoft.com/office/2007/relationships/media" Target="../media/media8.WAV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audio" Target="../media/media1.WAV"/><Relationship Id="rId16" Type="http://schemas.openxmlformats.org/officeDocument/2006/relationships/audio" Target="../media/media18.WAV"/><Relationship Id="rId20" Type="http://schemas.openxmlformats.org/officeDocument/2006/relationships/audio" Target="../media/media19.WAV"/><Relationship Id="rId29" Type="http://schemas.openxmlformats.org/officeDocument/2006/relationships/image" Target="../media/image33.png"/><Relationship Id="rId1" Type="http://schemas.microsoft.com/office/2007/relationships/media" Target="../media/media1.WAV"/><Relationship Id="rId6" Type="http://schemas.openxmlformats.org/officeDocument/2006/relationships/audio" Target="../media/media14.WAV"/><Relationship Id="rId11" Type="http://schemas.microsoft.com/office/2007/relationships/media" Target="../media/media16.WAV"/><Relationship Id="rId24" Type="http://schemas.openxmlformats.org/officeDocument/2006/relationships/image" Target="../media/image6.png"/><Relationship Id="rId32" Type="http://schemas.openxmlformats.org/officeDocument/2006/relationships/image" Target="../media/image36.png"/><Relationship Id="rId5" Type="http://schemas.microsoft.com/office/2007/relationships/media" Target="../media/media14.WAV"/><Relationship Id="rId15" Type="http://schemas.microsoft.com/office/2007/relationships/media" Target="../media/media18.WAV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.png"/><Relationship Id="rId36" Type="http://schemas.openxmlformats.org/officeDocument/2006/relationships/image" Target="../media/image13.png"/><Relationship Id="rId10" Type="http://schemas.openxmlformats.org/officeDocument/2006/relationships/audio" Target="../media/media9.WAV"/><Relationship Id="rId19" Type="http://schemas.microsoft.com/office/2007/relationships/media" Target="../media/media19.WAV"/><Relationship Id="rId31" Type="http://schemas.openxmlformats.org/officeDocument/2006/relationships/image" Target="../media/image35.png"/><Relationship Id="rId4" Type="http://schemas.openxmlformats.org/officeDocument/2006/relationships/audio" Target="../media/media13.WAV"/><Relationship Id="rId9" Type="http://schemas.microsoft.com/office/2007/relationships/media" Target="../media/media9.WAV"/><Relationship Id="rId14" Type="http://schemas.openxmlformats.org/officeDocument/2006/relationships/audio" Target="../media/media17.WAV"/><Relationship Id="rId22" Type="http://schemas.openxmlformats.org/officeDocument/2006/relationships/audio" Target="../media/media20.WAV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12.png"/><Relationship Id="rId8" Type="http://schemas.openxmlformats.org/officeDocument/2006/relationships/audio" Target="../media/media1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3" Type="http://schemas.microsoft.com/office/2007/relationships/media" Target="../media/media22.WAV"/><Relationship Id="rId7" Type="http://schemas.microsoft.com/office/2007/relationships/media" Target="../media/media24.WAV"/><Relationship Id="rId12" Type="http://schemas.openxmlformats.org/officeDocument/2006/relationships/image" Target="../media/image13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openxmlformats.org/officeDocument/2006/relationships/image" Target="../media/image12.png"/><Relationship Id="rId5" Type="http://schemas.microsoft.com/office/2007/relationships/media" Target="../media/media23.WAV"/><Relationship Id="rId10" Type="http://schemas.openxmlformats.org/officeDocument/2006/relationships/image" Target="../media/image6.png"/><Relationship Id="rId4" Type="http://schemas.openxmlformats.org/officeDocument/2006/relationships/audio" Target="../media/media22.WAV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sz="800" b="1">
                <a:solidFill>
                  <a:schemeClr val="bg1"/>
                </a:solidFill>
                <a:latin typeface="Tuffy" panose="020B0603060100000000" pitchFamily="34" charset="0"/>
              </a:rPr>
              <a:t>French</a:t>
            </a:r>
            <a:r>
              <a:rPr lang="en-GB" altLang="en-US" sz="800">
                <a:solidFill>
                  <a:schemeClr val="bg1"/>
                </a:solidFill>
                <a:latin typeface="Tuffy" panose="020B0603060100000000" pitchFamily="34" charset="0"/>
              </a:rPr>
              <a:t> | Year 4 | Holidays and Hobbies | Sports | Lesson 5</a:t>
            </a:r>
          </a:p>
        </p:txBody>
      </p:sp>
      <p:sp>
        <p:nvSpPr>
          <p:cNvPr id="6151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r>
              <a:rPr lang="en-GB" altLang="en-US"/>
              <a:t>Holidays and Hobbies</a:t>
            </a:r>
          </a:p>
        </p:txBody>
      </p:sp>
      <p:sp>
        <p:nvSpPr>
          <p:cNvPr id="6152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r>
              <a:rPr lang="en-GB" altLang="en-US"/>
              <a:t>French</a:t>
            </a:r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3300" y="1781175"/>
            <a:ext cx="2305050" cy="4311650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600" b="0"/>
              <a:t>Allez-y !</a:t>
            </a:r>
            <a:br>
              <a:rPr lang="fr-FR" altLang="en-US" sz="3600" b="0"/>
            </a:br>
            <a:r>
              <a:rPr lang="en-GB" altLang="en-US" sz="2400" b="0"/>
              <a:t>(Off You Go!)</a:t>
            </a:r>
            <a:endParaRPr lang="en-GB" altLang="en-US" sz="3600"/>
          </a:p>
        </p:txBody>
      </p:sp>
      <p:sp>
        <p:nvSpPr>
          <p:cNvPr id="14340" name="TextBox 32"/>
          <p:cNvSpPr txBox="1">
            <a:spLocks noChangeArrowheads="1"/>
          </p:cNvSpPr>
          <p:nvPr/>
        </p:nvSpPr>
        <p:spPr bwMode="auto">
          <a:xfrm>
            <a:off x="6140450" y="1852613"/>
            <a:ext cx="21907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Use the class tally chart to compose a block graph of your class’s favourite sports.</a:t>
            </a:r>
          </a:p>
          <a:p>
            <a:pPr eaLnBrk="1" hangingPunct="1"/>
            <a:endParaRPr lang="en-GB" altLang="en-US">
              <a:latin typeface="Twinkl" pitchFamily="2" charset="0"/>
            </a:endParaRPr>
          </a:p>
          <a:p>
            <a:pPr eaLnBrk="1" hangingPunct="1"/>
            <a:r>
              <a:rPr lang="en-GB" altLang="en-US">
                <a:latin typeface="Twinkl" pitchFamily="2" charset="0"/>
              </a:rPr>
              <a:t>When you have finished, answer the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781175"/>
            <a:ext cx="5205413" cy="431165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2024063"/>
            <a:ext cx="2657475" cy="375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024063"/>
            <a:ext cx="2657475" cy="375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4" name="Individual Work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536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5366" name="Content Placeholder 15"/>
          <p:cNvSpPr>
            <a:spLocks noGrp="1"/>
          </p:cNvSpPr>
          <p:nvPr>
            <p:ph idx="1"/>
          </p:nvPr>
        </p:nvSpPr>
        <p:spPr>
          <a:xfrm>
            <a:off x="628650" y="1274763"/>
            <a:ext cx="7886700" cy="1403350"/>
          </a:xfrm>
        </p:spPr>
        <p:txBody>
          <a:bodyPr/>
          <a:lstStyle/>
          <a:p>
            <a:pPr marL="285750" indent="-285750"/>
            <a:r>
              <a:rPr lang="en-GB" altLang="en-US">
                <a:solidFill>
                  <a:schemeClr val="tx1"/>
                </a:solidFill>
              </a:rPr>
              <a:t>I can engage in conversations, ask and answer questions, express opinions and respond to those of others.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answer the question ‘</a:t>
            </a:r>
            <a:r>
              <a:rPr lang="fr-FR" dirty="0"/>
              <a:t>Quel est ton sport préféré ?</a:t>
            </a:r>
            <a:r>
              <a:rPr lang="fr-FR" sz="2000" dirty="0"/>
              <a:t> </a:t>
            </a:r>
            <a:r>
              <a:rPr lang="en-GB" dirty="0">
                <a:latin typeface="Twinkl" pitchFamily="2" charset="0"/>
              </a:rPr>
              <a:t>orally.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Twinkl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write answers about the class’s favourite sports.</a:t>
            </a:r>
          </a:p>
        </p:txBody>
      </p:sp>
      <p:pic>
        <p:nvPicPr>
          <p:cNvPr id="1536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717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marL="285750" indent="-285750"/>
            <a:r>
              <a:rPr lang="en-GB" altLang="en-US">
                <a:solidFill>
                  <a:schemeClr val="tx1"/>
                </a:solidFill>
              </a:rPr>
              <a:t>I can engage in conversations, ask and answer questions, express opinions and respond to those of others.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answer the question ‘</a:t>
            </a:r>
            <a:r>
              <a:rPr lang="fr-FR" dirty="0"/>
              <a:t>Quel est ton sport préféré ?</a:t>
            </a:r>
            <a:r>
              <a:rPr lang="fr-FR" sz="2000" dirty="0"/>
              <a:t> </a:t>
            </a:r>
            <a:r>
              <a:rPr lang="en-GB" dirty="0">
                <a:latin typeface="Twinkl" pitchFamily="2" charset="0"/>
              </a:rPr>
              <a:t>orally.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Twinkl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write answers about the class’s favourite sports.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0313" y="338138"/>
            <a:ext cx="5392737" cy="1597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900" b="0" dirty="0"/>
              <a:t>Les Sports: </a:t>
            </a:r>
            <a:r>
              <a:rPr lang="en-GB" sz="2900" b="0" dirty="0" err="1"/>
              <a:t>Qu’est</a:t>
            </a:r>
            <a:r>
              <a:rPr lang="en-GB" sz="2900" b="0" dirty="0"/>
              <a:t> </a:t>
            </a:r>
            <a:r>
              <a:rPr lang="en-GB" sz="2900" b="0" dirty="0" err="1"/>
              <a:t>ce</a:t>
            </a:r>
            <a:r>
              <a:rPr lang="en-GB" sz="2900" b="0" dirty="0"/>
              <a:t>-que </a:t>
            </a:r>
            <a:r>
              <a:rPr lang="en-GB" sz="2900" b="0" dirty="0" err="1"/>
              <a:t>c’est</a:t>
            </a:r>
            <a:r>
              <a:rPr lang="en-GB" sz="2900" b="0" dirty="0"/>
              <a:t> ?</a:t>
            </a:r>
            <a:br>
              <a:rPr lang="en-GB" sz="3100" b="0" dirty="0"/>
            </a:br>
            <a:r>
              <a:rPr lang="en-GB" sz="2200" b="0" dirty="0"/>
              <a:t>(Sports: What Are They?)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157288" y="728663"/>
            <a:ext cx="1519237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390650" y="779463"/>
            <a:ext cx="128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Click play buttons throughout to hear phrases and words.</a:t>
            </a:r>
          </a:p>
        </p:txBody>
      </p:sp>
      <p:pic>
        <p:nvPicPr>
          <p:cNvPr id="8197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6150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40113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4338" y="3576638"/>
            <a:ext cx="112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3038" y="5576888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2413" y="5576888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63" y="1778000"/>
            <a:ext cx="12112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688" y="2320925"/>
            <a:ext cx="14700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2119313"/>
            <a:ext cx="16557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3" y="4035425"/>
            <a:ext cx="9128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37038"/>
            <a:ext cx="1546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Whole Clas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gymnastiqu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275" y="36179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a lutt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36163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e hocke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36147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-le ski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-le tenni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33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77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1525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2273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e tenni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301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74675" y="363538"/>
            <a:ext cx="7994650" cy="1595437"/>
          </a:xfrm>
        </p:spPr>
        <p:txBody>
          <a:bodyPr/>
          <a:lstStyle/>
          <a:p>
            <a:pPr algn="ctr"/>
            <a:r>
              <a:rPr lang="en-GB" altLang="en-US" sz="3200" b="0"/>
              <a:t>Les Sports: Qu’est ce-que c’est ?</a:t>
            </a:r>
            <a:br>
              <a:rPr lang="en-GB" altLang="en-US" sz="3200" b="0"/>
            </a:br>
            <a:r>
              <a:rPr lang="en-GB" altLang="en-US" sz="2400" b="0"/>
              <a:t>(Sports: What Are They?)</a:t>
            </a:r>
            <a:endParaRPr lang="en-GB" altLang="en-US" sz="3600"/>
          </a:p>
        </p:txBody>
      </p:sp>
      <p:pic>
        <p:nvPicPr>
          <p:cNvPr id="9219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06963" y="5481638"/>
            <a:ext cx="197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6638" y="355758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8588" y="35575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9350" y="35575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32025" y="5481638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4410075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50" y="1992313"/>
            <a:ext cx="8556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024313"/>
            <a:ext cx="16081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2009775"/>
            <a:ext cx="7000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992313"/>
            <a:ext cx="13112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Whole Clas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a na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55419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course à pied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36210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-le football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36242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’équi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5372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-le rugb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36258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 rug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foot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1476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la course a pi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23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equita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982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a na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3735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8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7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2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5650" y="1771650"/>
            <a:ext cx="7632700" cy="4321175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en-GB" altLang="en-US" b="0"/>
              <a:t>Jouons !</a:t>
            </a:r>
            <a:br>
              <a:rPr lang="en-GB" altLang="en-US" sz="3600" b="0"/>
            </a:br>
            <a:r>
              <a:rPr lang="en-GB" altLang="en-US" sz="2400" b="0"/>
              <a:t>(Let’s play!)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338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0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63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75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188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89213"/>
            <a:ext cx="1835150" cy="259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0" name="Whole Clas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75" y="2251075"/>
            <a:ext cx="9159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4951413" y="3252788"/>
            <a:ext cx="1973262" cy="685800"/>
          </a:xfrm>
          <a:prstGeom prst="wedgeRoundRectCallout">
            <a:avLst>
              <a:gd name="adj1" fmla="val 48141"/>
              <a:gd name="adj2" fmla="val -875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5826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700" b="0"/>
              <a:t>(</a:t>
            </a:r>
            <a:r>
              <a:rPr lang="en-GB" altLang="en-US" sz="2400" b="0"/>
              <a:t>What’s Your Favourite Sport?)</a:t>
            </a:r>
            <a:endParaRPr lang="en-GB" altLang="en-US"/>
          </a:p>
        </p:txBody>
      </p:sp>
      <p:pic>
        <p:nvPicPr>
          <p:cNvPr id="11269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62525" y="3279775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  <a:r>
              <a:rPr lang="fr-FR" altLang="en-US">
                <a:latin typeface="Twinkl" pitchFamily="2" charset="0"/>
              </a:rPr>
              <a:t>.</a:t>
            </a:r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2798763"/>
            <a:ext cx="19764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Mon sport préféré est la lutte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8" y="36353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97150" y="1865313"/>
            <a:ext cx="1800225" cy="1152525"/>
            <a:chOff x="2550456" y="2123371"/>
            <a:chExt cx="1800000" cy="1152000"/>
          </a:xfrm>
        </p:grpSpPr>
        <p:sp>
          <p:nvSpPr>
            <p:cNvPr id="18" name="Cloud Callout 17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4189" t="9395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2613025" y="3236913"/>
            <a:ext cx="2117725" cy="701675"/>
          </a:xfrm>
          <a:prstGeom prst="wedgeRoundRectCallout">
            <a:avLst>
              <a:gd name="adj1" fmla="val -66188"/>
              <a:gd name="adj2" fmla="val -4459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5888" y="3263900"/>
            <a:ext cx="198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  <a:r>
              <a:rPr lang="fr-FR" altLang="en-US">
                <a:latin typeface="Twinkl" pitchFamily="2" charset="0"/>
              </a:rPr>
              <a:t>.</a:t>
            </a:r>
            <a:endParaRPr lang="en-GB" altLang="en-US">
              <a:latin typeface="Twinkl" pitchFamily="2" charset="0"/>
            </a:endParaRPr>
          </a:p>
        </p:txBody>
      </p:sp>
      <p:pic>
        <p:nvPicPr>
          <p:cNvPr id="20" name="-Mon sport préféré est le tennis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35766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10138" y="1730375"/>
            <a:ext cx="1800225" cy="1150938"/>
            <a:chOff x="4910716" y="1730020"/>
            <a:chExt cx="1800000" cy="1152000"/>
          </a:xfrm>
        </p:grpSpPr>
        <p:sp>
          <p:nvSpPr>
            <p:cNvPr id="25" name="Cloud Callout 24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Cloud Callout 23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270" r="8244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Mon sport prefere es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on sport prefere est 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1560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55650" y="5405438"/>
            <a:ext cx="7632700" cy="687387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4991100"/>
            <a:ext cx="7632700" cy="369888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6334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2293" name="Pla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788" y="2982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3825" y="2982913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2725" y="298291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84800" y="298291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7575" y="457676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687513"/>
            <a:ext cx="9112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2085975"/>
            <a:ext cx="11064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988" y="1863725"/>
            <a:ext cx="1246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8" y="3498850"/>
            <a:ext cx="6873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3" y="2005013"/>
            <a:ext cx="1165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51250" y="4576763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22488" y="45767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427413"/>
            <a:ext cx="64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427413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48250" y="4575175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88" y="3438525"/>
            <a:ext cx="527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40538" y="4575175"/>
            <a:ext cx="1385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42100" y="297815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3813175"/>
            <a:ext cx="1147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912938"/>
            <a:ext cx="12112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82813" y="4991100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Mon sport préféré est…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5650" y="5422900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Each person to say a sentence expressing their favourite sport, then add it to the class tally chart.</a:t>
            </a:r>
          </a:p>
        </p:txBody>
      </p:sp>
      <p:pic>
        <p:nvPicPr>
          <p:cNvPr id="12316" name="Whole Class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-la gymnast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-la lutt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30416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-le hocke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-le ski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-l’équi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-le tenn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5974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-le rugb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45942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-le football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45799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-la course à pied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4373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-la na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6243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-Mon sport préféré est…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50" y="50546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-906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915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equi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e tenni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le rugb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le footbal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la course a pie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la natatio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Mon sport prefere est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-873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2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7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1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20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38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84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220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54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10" grpId="0"/>
      <p:bldP spid="11" grpId="0"/>
      <p:bldP spid="13" grpId="0"/>
      <p:bldP spid="14" grpId="0"/>
      <p:bldP spid="15" grpId="0"/>
      <p:bldP spid="23" grpId="0"/>
      <p:bldP spid="24" grpId="0"/>
      <p:bldP spid="27" grpId="0"/>
      <p:bldP spid="29" grpId="0"/>
      <p:bldP spid="30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755650" y="4327525"/>
            <a:ext cx="7632700" cy="379413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55650" y="4789488"/>
            <a:ext cx="7632700" cy="368300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55650" y="3416300"/>
            <a:ext cx="7632700" cy="377825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55650" y="3876675"/>
            <a:ext cx="7632700" cy="369888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2506663"/>
            <a:ext cx="7632700" cy="379412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55650" y="2963863"/>
            <a:ext cx="7632700" cy="369887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55650" y="5240338"/>
            <a:ext cx="7632700" cy="379412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55650" y="5700713"/>
            <a:ext cx="7632700" cy="369887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1781175"/>
            <a:ext cx="7632700" cy="660400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3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3324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2"/>
          <p:cNvSpPr txBox="1">
            <a:spLocks noChangeArrowheads="1"/>
          </p:cNvSpPr>
          <p:nvPr/>
        </p:nvSpPr>
        <p:spPr bwMode="auto">
          <a:xfrm>
            <a:off x="1247775" y="1793875"/>
            <a:ext cx="6648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Look at the class tally chart of favourite sports and answer these questions.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5650" y="2516188"/>
            <a:ext cx="514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Combien de personnes préfèrent le tennis 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5650" y="2963863"/>
            <a:ext cx="514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le tennis.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5650" y="3416300"/>
            <a:ext cx="514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Combien de personnes préfèrent le football 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5650" y="3876675"/>
            <a:ext cx="514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le football.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55650" y="4327525"/>
            <a:ext cx="566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Combien de personnes préfèrent la gymnastique ?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5650" y="4789488"/>
            <a:ext cx="566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la gymnastique.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5650" y="5240338"/>
            <a:ext cx="566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Combien de personnes préfèrent la natation ?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5650" y="5700713"/>
            <a:ext cx="566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la natation.</a:t>
            </a:r>
          </a:p>
        </p:txBody>
      </p:sp>
      <p:pic>
        <p:nvPicPr>
          <p:cNvPr id="13334" name="Whole Clas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-Combien de personnes préfèrent le tennis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25749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-Combien de personnes préfèrent le football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34718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-Combien de personnes préfèrent la gymnastique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43846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-Combien de personnes préfèrent la natation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5297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mbien de personnes preferen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114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mbien de personnes preferent le foot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200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mbien de personnes preferent la gymnastiqu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286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mbien de personnes preferent la nata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371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6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9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9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4" grpId="0" animBg="1"/>
      <p:bldP spid="55" grpId="0" animBg="1"/>
      <p:bldP spid="35" grpId="0" animBg="1"/>
      <p:bldP spid="36" grpId="0" animBg="1"/>
      <p:bldP spid="58" grpId="0" animBg="1"/>
      <p:bldP spid="59" grpId="0" animBg="1"/>
      <p:bldP spid="34" grpId="0"/>
      <p:bldP spid="37" grpId="0"/>
      <p:bldP spid="39" grpId="0"/>
      <p:bldP spid="41" grpId="0"/>
      <p:bldP spid="51" grpId="0"/>
      <p:bldP spid="53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335</Words>
  <Application>Microsoft Office PowerPoint</Application>
  <PresentationFormat>On-screen Show (4:3)</PresentationFormat>
  <Paragraphs>64</Paragraphs>
  <Slides>12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Tuffy</vt:lpstr>
      <vt:lpstr>Sassoon Infant Rg</vt:lpstr>
      <vt:lpstr>Arial</vt:lpstr>
      <vt:lpstr>Twinkl SemiBold</vt:lpstr>
      <vt:lpstr>Twinkl</vt:lpstr>
      <vt:lpstr>Calibri</vt:lpstr>
      <vt:lpstr>Office Theme</vt:lpstr>
      <vt:lpstr>French</vt:lpstr>
      <vt:lpstr>PowerPoint Presentation</vt:lpstr>
      <vt:lpstr>PowerPoint Presentation</vt:lpstr>
      <vt:lpstr>Les Sports: Qu’est ce-que c’est ? (Sports: What Are They?)</vt:lpstr>
      <vt:lpstr>Les Sports: Qu’est ce-que c’est ? (Sports: What Are They?)</vt:lpstr>
      <vt:lpstr>Jouons ! (Let’s play!)</vt:lpstr>
      <vt:lpstr>Quel est ton sport préféré ? (What’s Your Favourite Sport?)</vt:lpstr>
      <vt:lpstr>Quel est ton sport préféré ? (What’s Your Favourite Sport?)</vt:lpstr>
      <vt:lpstr>Quel est ton sport préféré ? (What’s Your Favourite Sport?)</vt:lpstr>
      <vt:lpstr>Allez-y ! (Off You Go!)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Laurel Wilkinson</cp:lastModifiedBy>
  <cp:revision>98</cp:revision>
  <dcterms:created xsi:type="dcterms:W3CDTF">2014-10-01T16:09:27Z</dcterms:created>
  <dcterms:modified xsi:type="dcterms:W3CDTF">2018-12-12T14:31:03Z</dcterms:modified>
</cp:coreProperties>
</file>