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73" r:id="rId4"/>
    <p:sldId id="27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6E16"/>
    <a:srgbClr val="ADC4F7"/>
    <a:srgbClr val="ADDDF7"/>
    <a:srgbClr val="DEFAF3"/>
    <a:srgbClr val="E6E3FF"/>
    <a:srgbClr val="F17FC8"/>
    <a:srgbClr val="FF0099"/>
    <a:srgbClr val="F446AF"/>
    <a:srgbClr val="F894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03"/>
    <p:restoredTop sz="94745"/>
  </p:normalViewPr>
  <p:slideViewPr>
    <p:cSldViewPr snapToGrid="0" snapToObjects="1">
      <p:cViewPr varScale="1">
        <p:scale>
          <a:sx n="61" d="100"/>
          <a:sy n="61" d="100"/>
        </p:scale>
        <p:origin x="-84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D47F8-C4BE-B046-BA19-DF96EF0B1C0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290AE-413D-F147-B8D2-045E6558F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2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A49062-C98A-3941-B8C8-A19A2FBC9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C9EC9BC-7299-E24B-ACC7-054C42755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1B1678-17D5-1142-B97A-66598A881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August 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06B5EF-C5EB-B544-BD85-C0B035F59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624682-8BE7-3540-B7CD-18AC3C784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F29-209F-414D-9C2E-7C954FC0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89D9DD-209F-3E43-8CAF-A9C619DB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A047363-FA75-B34E-B09C-AD9BF3DE1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687B85-5535-994F-9EBD-44332A280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August 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EC5456-D3E7-8F41-8642-88C670C1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76B5BD-152A-374C-8BD6-C5F0F3572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F29-209F-414D-9C2E-7C954FC0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5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4361D4A-C849-9749-AC70-8AFD09E269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C6E2F5A-94F6-004A-8487-0F652E7EB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20437C-6160-0F46-91DC-728779367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August 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64F52A-319E-8C44-9B09-95AC0378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8D2163-5064-6C4E-A8D8-24C2B5808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F29-209F-414D-9C2E-7C954FC0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1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AED479-0962-BA4B-98D7-B9DDD9C61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F4BBFE-569E-5E4C-9A3B-C7B5558FB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73F9D8-2C93-264F-8896-161D17B6E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August 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99F2FB-5B3B-A94A-BF92-9E63D83BE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FAE578-7BD3-DD4D-B4B6-EC2BD29A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F29-209F-414D-9C2E-7C954FC0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8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90CB6-D40E-504E-8067-9BED16A7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8462DB-C1FF-9E40-AD05-0E85469F4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B5EAED-42CE-E249-91F3-FA7973C8C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August 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AB5F74-E9DC-1541-BBD0-996C8E236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D20987-AC45-B944-BABD-AB394DBFC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F29-209F-414D-9C2E-7C954FC0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5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3D5A2B-0963-EC41-AFDE-A2CE89518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98D7C3-937D-4B4F-B0AF-081D5BEA1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2B0D68-A31E-B741-BD26-207DBF3D8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83B912-6D66-9D40-B0DC-A793F0A5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August 2018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807472-69B1-5841-B5B6-CDA4ACF3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DE6559-96E2-4546-8401-08916C616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F29-209F-414D-9C2E-7C954FC0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1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4B7231-6B1E-F54B-83C0-97DBDB906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725AB4-17F5-6C4C-9C81-2DED710B2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836970-9998-F24C-BC05-174F4BBD6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6B7A51B-E3E2-864A-854B-1EEED27AD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F3A7E92-DECC-094C-8423-6A4B308B7F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25BB957-9F5A-BA49-A532-FD4AC11C6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August 2018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43627F9-A643-A14D-8301-767F7AC24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9A625D-902F-6F43-9230-813A6D8E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F29-209F-414D-9C2E-7C954FC0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0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6C3448-AA34-614F-8DB4-17BB6AC09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D7AA650-C067-9544-9C2D-B140EF3C6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August 2018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A37F6EC-BE42-B44A-AD8E-3943EE6AA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0F76135-4028-1A49-95ED-E557051F7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F29-209F-414D-9C2E-7C954FC0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73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4A9AA87-3D55-014D-A704-F25C67B41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August 2018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327FB53-EE3E-E347-BF12-6E11501B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BB7780E-37B6-6A46-8048-3F3680A98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F29-209F-414D-9C2E-7C954FC0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1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FDD731-1EC7-624C-8350-38CD7832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304341-99CE-8242-B2E7-CA99F06BA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AE90C00-9304-6D48-A830-C37D16540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C12125-3F61-BB4C-9DB1-231EE5DB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August 2018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ED3F70-8474-C84F-AD2B-54152B16A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3DEF50-3981-A54D-9553-97990463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F29-209F-414D-9C2E-7C954FC0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8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57C755-639A-BE44-8442-E4C6AF0BC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7DBF3B0-2CF9-E54D-8D58-5591B3EC97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BFDBC60-88D9-9B49-A855-A09D4D68E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C04FA4-41C2-7244-916B-3387B5ACF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August 2018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948BC5-F8A6-ED43-A052-A2E0E0C68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0995CC-D03A-FF42-8F50-D2A32AC4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F29-209F-414D-9C2E-7C954FC0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3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990BB4-3685-554B-B300-D09AAAE24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August 2018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11A6CA-4422-3A49-8793-D9645282A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77F29-209F-414D-9C2E-7C954FC07CC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95DAD8-A291-824F-84F0-392D6DBB56E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6200000">
            <a:off x="10401436" y="5469807"/>
            <a:ext cx="92683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9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E4DCFE1-0EDE-0049-B893-0BE0CB4C7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F29-209F-414D-9C2E-7C954FC07CC0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0C2773-537F-B64C-8A54-626CF19F07A2}"/>
              </a:ext>
            </a:extLst>
          </p:cNvPr>
          <p:cNvSpPr txBox="1"/>
          <p:nvPr/>
        </p:nvSpPr>
        <p:spPr>
          <a:xfrm>
            <a:off x="-1" y="1063889"/>
            <a:ext cx="121920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  <a:p>
            <a:pPr algn="ctr"/>
            <a:r>
              <a:rPr lang="en-US" sz="5400" b="1" dirty="0">
                <a:solidFill>
                  <a:srgbClr val="7030A0"/>
                </a:solidFill>
              </a:rPr>
              <a:t>Zechariah and Elizabeth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B863D3F-43BE-DB47-A0AF-16E279AA8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0" y="3045214"/>
            <a:ext cx="2384036" cy="238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4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>
            <a:extLst>
              <a:ext uri="{FF2B5EF4-FFF2-40B4-BE49-F238E27FC236}">
                <a16:creationId xmlns:a16="http://schemas.microsoft.com/office/drawing/2014/main" xmlns="" id="{2A9BD0C9-A629-434B-B876-2646677D07A1}"/>
              </a:ext>
            </a:extLst>
          </p:cNvPr>
          <p:cNvSpPr/>
          <p:nvPr/>
        </p:nvSpPr>
        <p:spPr>
          <a:xfrm>
            <a:off x="7834184" y="926757"/>
            <a:ext cx="4072066" cy="2502243"/>
          </a:xfrm>
          <a:prstGeom prst="wedgeEllipseCallout">
            <a:avLst>
              <a:gd name="adj1" fmla="val -59034"/>
              <a:gd name="adj2" fmla="val 33700"/>
            </a:avLst>
          </a:prstGeom>
          <a:solidFill>
            <a:srgbClr val="DEF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40E8C37-2935-4B46-B1E3-6C35257C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F29-209F-414D-9C2E-7C954FC07CC0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F49B218-B7BF-CB44-BD4F-7B74E814B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208" y="926757"/>
            <a:ext cx="5740201" cy="38435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30AAA3-15E3-4E42-9766-AEBBAB1DEDA3}"/>
              </a:ext>
            </a:extLst>
          </p:cNvPr>
          <p:cNvSpPr txBox="1"/>
          <p:nvPr/>
        </p:nvSpPr>
        <p:spPr>
          <a:xfrm>
            <a:off x="8007178" y="1762379"/>
            <a:ext cx="3632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 hope and pray for my brother to get well.</a:t>
            </a:r>
          </a:p>
        </p:txBody>
      </p:sp>
    </p:spTree>
    <p:extLst>
      <p:ext uri="{BB962C8B-B14F-4D97-AF65-F5344CB8AC3E}">
        <p14:creationId xmlns:p14="http://schemas.microsoft.com/office/powerpoint/2010/main" val="2788606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>
            <a:extLst>
              <a:ext uri="{FF2B5EF4-FFF2-40B4-BE49-F238E27FC236}">
                <a16:creationId xmlns:a16="http://schemas.microsoft.com/office/drawing/2014/main" xmlns="" id="{2A9BD0C9-A629-434B-B876-2646677D07A1}"/>
              </a:ext>
            </a:extLst>
          </p:cNvPr>
          <p:cNvSpPr/>
          <p:nvPr/>
        </p:nvSpPr>
        <p:spPr>
          <a:xfrm>
            <a:off x="7504926" y="988310"/>
            <a:ext cx="3957767" cy="2502243"/>
          </a:xfrm>
          <a:prstGeom prst="wedgeEllipseCallout">
            <a:avLst>
              <a:gd name="adj1" fmla="val -59034"/>
              <a:gd name="adj2" fmla="val 33700"/>
            </a:avLst>
          </a:prstGeom>
          <a:solidFill>
            <a:srgbClr val="ADC4F7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40E8C37-2935-4B46-B1E3-6C35257C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F29-209F-414D-9C2E-7C954FC07CC0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30AAA3-15E3-4E42-9766-AEBBAB1DEDA3}"/>
              </a:ext>
            </a:extLst>
          </p:cNvPr>
          <p:cNvSpPr txBox="1"/>
          <p:nvPr/>
        </p:nvSpPr>
        <p:spPr>
          <a:xfrm>
            <a:off x="7834182" y="1762377"/>
            <a:ext cx="3299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 hope and pray for peace in the world.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2FB3477-4D06-BF43-AE96-7C4C9989E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988310"/>
            <a:ext cx="5905500" cy="39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6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40E8C37-2935-4B46-B1E3-6C35257C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F29-209F-414D-9C2E-7C954FC07CC0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30AAA3-15E3-4E42-9766-AEBBAB1DEDA3}"/>
              </a:ext>
            </a:extLst>
          </p:cNvPr>
          <p:cNvSpPr txBox="1"/>
          <p:nvPr/>
        </p:nvSpPr>
        <p:spPr>
          <a:xfrm>
            <a:off x="7713190" y="1770330"/>
            <a:ext cx="4061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 hope and pray for enough food for my family.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xmlns="" id="{2A9BD0C9-A629-434B-B876-2646677D07A1}"/>
              </a:ext>
            </a:extLst>
          </p:cNvPr>
          <p:cNvSpPr/>
          <p:nvPr/>
        </p:nvSpPr>
        <p:spPr>
          <a:xfrm>
            <a:off x="7467599" y="1161534"/>
            <a:ext cx="4552950" cy="2502243"/>
          </a:xfrm>
          <a:prstGeom prst="wedgeEllipseCallout">
            <a:avLst>
              <a:gd name="adj1" fmla="val -59034"/>
              <a:gd name="adj2" fmla="val 33700"/>
            </a:avLst>
          </a:prstGeom>
          <a:solidFill>
            <a:srgbClr val="B06E16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oup of people standing in the dirt&#10;&#10;Description automatically generated">
            <a:extLst>
              <a:ext uri="{FF2B5EF4-FFF2-40B4-BE49-F238E27FC236}">
                <a16:creationId xmlns:a16="http://schemas.microsoft.com/office/drawing/2014/main" xmlns="" id="{6306E627-39A6-4740-A936-4C5D0393D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351" y="926757"/>
            <a:ext cx="5810742" cy="384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92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39</Words>
  <Application>Microsoft Office PowerPoint</Application>
  <PresentationFormat>Custom</PresentationFormat>
  <Paragraphs>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WRIGHT</dc:creator>
  <cp:lastModifiedBy>phill</cp:lastModifiedBy>
  <cp:revision>60</cp:revision>
  <dcterms:created xsi:type="dcterms:W3CDTF">2018-08-15T12:50:01Z</dcterms:created>
  <dcterms:modified xsi:type="dcterms:W3CDTF">2021-01-11T14:24:09Z</dcterms:modified>
</cp:coreProperties>
</file>