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6" r:id="rId3"/>
    <p:sldId id="265" r:id="rId4"/>
    <p:sldId id="267" r:id="rId5"/>
    <p:sldId id="268" r:id="rId6"/>
    <p:sldId id="269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BD5"/>
    <a:srgbClr val="942093"/>
    <a:srgbClr val="521B93"/>
    <a:srgbClr val="73FEFF"/>
    <a:srgbClr val="00FA00"/>
    <a:srgbClr val="1F3864"/>
    <a:srgbClr val="EC44D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2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EF37C46-EE88-724A-8E7C-D512DE20A836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54583" y="-188787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4.png"/><Relationship Id="rId4" Type="http://schemas.openxmlformats.org/officeDocument/2006/relationships/image" Target="../media/image7.png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51C4E88-3548-5F4E-92C5-30D58876EE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69232" y="1117259"/>
            <a:ext cx="2134452" cy="4840424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F86F91D9-DB15-B945-9DFE-7928854F88A7}"/>
              </a:ext>
            </a:extLst>
          </p:cNvPr>
          <p:cNvSpPr/>
          <p:nvPr/>
        </p:nvSpPr>
        <p:spPr>
          <a:xfrm>
            <a:off x="780148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2887470-25A8-C547-8536-93372DB4A360}"/>
              </a:ext>
            </a:extLst>
          </p:cNvPr>
          <p:cNvSpPr/>
          <p:nvPr/>
        </p:nvSpPr>
        <p:spPr>
          <a:xfrm>
            <a:off x="1682083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D3F0145-8842-B54D-B6DE-A8C28F44EFA4}"/>
              </a:ext>
            </a:extLst>
          </p:cNvPr>
          <p:cNvSpPr/>
          <p:nvPr/>
        </p:nvSpPr>
        <p:spPr>
          <a:xfrm>
            <a:off x="2587430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B0F4609-D8D0-5640-B923-944FE717118D}"/>
              </a:ext>
            </a:extLst>
          </p:cNvPr>
          <p:cNvSpPr/>
          <p:nvPr/>
        </p:nvSpPr>
        <p:spPr>
          <a:xfrm>
            <a:off x="3492777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41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C764455-D4B7-5B4D-A939-9300DCF0A5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69232" y="1117259"/>
            <a:ext cx="2134452" cy="4840424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166B7546-B4B6-7443-B683-58B48B1CA08C}"/>
              </a:ext>
            </a:extLst>
          </p:cNvPr>
          <p:cNvSpPr/>
          <p:nvPr/>
        </p:nvSpPr>
        <p:spPr>
          <a:xfrm>
            <a:off x="780148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6B23828-0484-9A4E-A80F-6AC3A63D000D}"/>
              </a:ext>
            </a:extLst>
          </p:cNvPr>
          <p:cNvSpPr/>
          <p:nvPr/>
        </p:nvSpPr>
        <p:spPr>
          <a:xfrm>
            <a:off x="1682083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82CC9E4-4959-3842-A0BB-9377367E9327}"/>
              </a:ext>
            </a:extLst>
          </p:cNvPr>
          <p:cNvSpPr/>
          <p:nvPr/>
        </p:nvSpPr>
        <p:spPr>
          <a:xfrm>
            <a:off x="2587430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A2F43F4-D838-334A-A2F3-3211C76787ED}"/>
              </a:ext>
            </a:extLst>
          </p:cNvPr>
          <p:cNvSpPr/>
          <p:nvPr/>
        </p:nvSpPr>
        <p:spPr>
          <a:xfrm>
            <a:off x="3492777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AB30AAE-21B8-CD47-A52D-768B25851129}"/>
              </a:ext>
            </a:extLst>
          </p:cNvPr>
          <p:cNvSpPr/>
          <p:nvPr/>
        </p:nvSpPr>
        <p:spPr>
          <a:xfrm>
            <a:off x="4394712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6C5DFED-0B7E-824C-A459-2430A173A0D9}"/>
              </a:ext>
            </a:extLst>
          </p:cNvPr>
          <p:cNvSpPr/>
          <p:nvPr/>
        </p:nvSpPr>
        <p:spPr>
          <a:xfrm>
            <a:off x="780148" y="363470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85311B0-4867-954E-96B8-2809E2ABEED8}"/>
              </a:ext>
            </a:extLst>
          </p:cNvPr>
          <p:cNvSpPr/>
          <p:nvPr/>
        </p:nvSpPr>
        <p:spPr>
          <a:xfrm>
            <a:off x="1682083" y="363470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DF40A5F-9D8D-6443-991B-4729F2E94658}"/>
              </a:ext>
            </a:extLst>
          </p:cNvPr>
          <p:cNvSpPr/>
          <p:nvPr/>
        </p:nvSpPr>
        <p:spPr>
          <a:xfrm>
            <a:off x="2587430" y="363470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558D843-F85A-BF42-9CA8-72D8B8CF27B0}"/>
              </a:ext>
            </a:extLst>
          </p:cNvPr>
          <p:cNvSpPr/>
          <p:nvPr/>
        </p:nvSpPr>
        <p:spPr>
          <a:xfrm>
            <a:off x="3492777" y="363470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016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530C2BD-B034-664B-9AF0-BF916F3D4EB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3" t="26130" r="9614" b="11882"/>
          <a:stretch/>
        </p:blipFill>
        <p:spPr>
          <a:xfrm>
            <a:off x="288241" y="2134324"/>
            <a:ext cx="8677340" cy="4464428"/>
          </a:xfrm>
          <a:prstGeom prst="rect">
            <a:avLst/>
          </a:prstGeom>
          <a:effectLst>
            <a:softEdge rad="38100"/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0929239-34AC-4349-AEB1-CD06CABD4F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9621">
            <a:off x="1132526" y="2217430"/>
            <a:ext cx="1892524" cy="15897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932EC24-079A-5C47-A420-BC6870420DA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121" y="4722439"/>
            <a:ext cx="1213760" cy="106318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CE303E4-E64B-9C44-9D52-32835F9E2E2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66565">
            <a:off x="4953000" y="4714407"/>
            <a:ext cx="1200071" cy="105405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BE0DF19-2312-4F4A-B11D-9442907BD7D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4474">
            <a:off x="3792976" y="5895836"/>
            <a:ext cx="1203028" cy="9475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7D80221-878C-704B-9C10-7584EE9D2AB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83447">
            <a:off x="973473" y="5794985"/>
            <a:ext cx="1014534" cy="81904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169F5DC-881A-B64D-8721-31AF2226032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83447">
            <a:off x="203971" y="5794985"/>
            <a:ext cx="1014534" cy="81904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D8D9494-5462-A54D-B52B-D932E940995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7131">
            <a:off x="4590817" y="5851032"/>
            <a:ext cx="1203028" cy="94759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EB875BE-2AE0-0647-B06E-D9B2DA8DB23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4474">
            <a:off x="3134256" y="5868162"/>
            <a:ext cx="1203028" cy="94759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4D2D5D8-79AB-A54E-8B63-CA4F4E7F4A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9621">
            <a:off x="918515" y="2998985"/>
            <a:ext cx="1892524" cy="158972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5F4950D-F21C-F640-948C-E64B501325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3641183" y="2663868"/>
            <a:ext cx="1014862" cy="8524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C4DA1FA-038C-6A4B-9CAD-7D8F8C65F22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68383">
            <a:off x="5295709" y="5893400"/>
            <a:ext cx="1203028" cy="94759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B94EDC3-47F2-9A4D-B9DD-38C37062B0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4505641" y="2610388"/>
            <a:ext cx="1014862" cy="85248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BE07088-81BF-104A-A948-BA649BB534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4385498" y="3004408"/>
            <a:ext cx="1014862" cy="85248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4C02942-A29D-894B-A438-CCE85FBA52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5249956" y="2950928"/>
            <a:ext cx="1014862" cy="85248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3768EFB-B6B0-774C-B88E-CE63F7517C5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971" y="3796763"/>
            <a:ext cx="1213760" cy="106318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EFB1D93-8F66-FD40-B776-6F2694DDA01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320" y="4207123"/>
            <a:ext cx="1213760" cy="106318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2D95F02-E41E-C942-AD58-9A84076E9E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170" y="3281447"/>
            <a:ext cx="1213760" cy="106318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8F1AC6C-70A0-DF49-A8CF-5629B825037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66596" y="-175800"/>
            <a:ext cx="1348087" cy="3057138"/>
          </a:xfrm>
          <a:prstGeom prst="rect">
            <a:avLst/>
          </a:prstGeom>
        </p:spPr>
      </p:pic>
      <p:sp>
        <p:nvSpPr>
          <p:cNvPr id="31" name="Oval 30">
            <a:extLst>
              <a:ext uri="{FF2B5EF4-FFF2-40B4-BE49-F238E27FC236}">
                <a16:creationId xmlns:a16="http://schemas.microsoft.com/office/drawing/2014/main" id="{4B25027A-9D68-7D49-8621-BB78274E1791}"/>
              </a:ext>
            </a:extLst>
          </p:cNvPr>
          <p:cNvSpPr/>
          <p:nvPr/>
        </p:nvSpPr>
        <p:spPr>
          <a:xfrm>
            <a:off x="572062" y="841479"/>
            <a:ext cx="448489" cy="448489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E917571-BA9A-A94B-B345-F6DF61879133}"/>
              </a:ext>
            </a:extLst>
          </p:cNvPr>
          <p:cNvSpPr/>
          <p:nvPr/>
        </p:nvSpPr>
        <p:spPr>
          <a:xfrm>
            <a:off x="1140158" y="841834"/>
            <a:ext cx="448489" cy="448489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7370202-8FAF-6444-8D55-00B5352C2CE1}"/>
              </a:ext>
            </a:extLst>
          </p:cNvPr>
          <p:cNvSpPr/>
          <p:nvPr/>
        </p:nvSpPr>
        <p:spPr>
          <a:xfrm>
            <a:off x="1718868" y="841478"/>
            <a:ext cx="448489" cy="448489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37A606F-7EA0-D34B-B966-69766120988A}"/>
              </a:ext>
            </a:extLst>
          </p:cNvPr>
          <p:cNvSpPr/>
          <p:nvPr/>
        </p:nvSpPr>
        <p:spPr>
          <a:xfrm>
            <a:off x="2286427" y="841477"/>
            <a:ext cx="448489" cy="448489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6E59EB3-6556-9347-B277-61340AE86218}"/>
              </a:ext>
            </a:extLst>
          </p:cNvPr>
          <p:cNvSpPr/>
          <p:nvPr/>
        </p:nvSpPr>
        <p:spPr>
          <a:xfrm>
            <a:off x="2853986" y="841476"/>
            <a:ext cx="448489" cy="448489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E374BC0-76B3-F34E-9326-9B10321E1E97}"/>
              </a:ext>
            </a:extLst>
          </p:cNvPr>
          <p:cNvSpPr/>
          <p:nvPr/>
        </p:nvSpPr>
        <p:spPr>
          <a:xfrm>
            <a:off x="572062" y="1407472"/>
            <a:ext cx="448489" cy="448489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83C7C7AA-3684-5F41-BA28-A5A0BB4A9B3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00935" y="222012"/>
            <a:ext cx="2336800" cy="22860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EC9BCE4D-E1DB-40C2-8BD1-6C99196E36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5129814" y="3333195"/>
            <a:ext cx="1014862" cy="852484"/>
          </a:xfrm>
          <a:prstGeom prst="rect">
            <a:avLst/>
          </a:prstGeom>
        </p:spPr>
      </p:pic>
      <p:sp>
        <p:nvSpPr>
          <p:cNvPr id="39" name="Oval 38">
            <a:extLst>
              <a:ext uri="{FF2B5EF4-FFF2-40B4-BE49-F238E27FC236}">
                <a16:creationId xmlns:a16="http://schemas.microsoft.com/office/drawing/2014/main" id="{81558A1C-3BA9-064F-B3C1-E91DB4033F0D}"/>
              </a:ext>
            </a:extLst>
          </p:cNvPr>
          <p:cNvSpPr/>
          <p:nvPr/>
        </p:nvSpPr>
        <p:spPr>
          <a:xfrm>
            <a:off x="1132409" y="1407472"/>
            <a:ext cx="448489" cy="448489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344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9" grpId="0" animBg="1"/>
      <p:bldP spid="3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530C2BD-B034-664B-9AF0-BF916F3D4EB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3" t="26130" r="9614" b="11882"/>
          <a:stretch/>
        </p:blipFill>
        <p:spPr>
          <a:xfrm>
            <a:off x="288241" y="2134324"/>
            <a:ext cx="8677340" cy="4464428"/>
          </a:xfrm>
          <a:prstGeom prst="rect">
            <a:avLst/>
          </a:prstGeom>
          <a:effectLst>
            <a:softEdge rad="38100"/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0929239-34AC-4349-AEB1-CD06CABD4F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9621">
            <a:off x="1132526" y="2217430"/>
            <a:ext cx="1892524" cy="15897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932EC24-079A-5C47-A420-BC6870420DA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121" y="4722439"/>
            <a:ext cx="1213760" cy="10631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BE0DF19-2312-4F4A-B11D-9442907BD7D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4474">
            <a:off x="3792976" y="5895836"/>
            <a:ext cx="1203028" cy="9475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7D80221-878C-704B-9C10-7584EE9D2AB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83447">
            <a:off x="973473" y="5794985"/>
            <a:ext cx="1014534" cy="81904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169F5DC-881A-B64D-8721-31AF2226032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83447">
            <a:off x="203971" y="5794985"/>
            <a:ext cx="1014534" cy="81904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D8D9494-5462-A54D-B52B-D932E940995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7131">
            <a:off x="4590817" y="5851032"/>
            <a:ext cx="1203028" cy="94759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EB875BE-2AE0-0647-B06E-D9B2DA8DB23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4474">
            <a:off x="3134256" y="5868162"/>
            <a:ext cx="1203028" cy="94759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4D2D5D8-79AB-A54E-8B63-CA4F4E7F4A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9621">
            <a:off x="918515" y="2998985"/>
            <a:ext cx="1892524" cy="158972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5F4950D-F21C-F640-948C-E64B501325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3641183" y="2663868"/>
            <a:ext cx="1014862" cy="8524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C4DA1FA-038C-6A4B-9CAD-7D8F8C65F22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68383">
            <a:off x="5295709" y="5893400"/>
            <a:ext cx="1203028" cy="94759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B94EDC3-47F2-9A4D-B9DD-38C37062B0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4505641" y="2610388"/>
            <a:ext cx="1014862" cy="85248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BE07088-81BF-104A-A948-BA649BB534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4385498" y="3004408"/>
            <a:ext cx="1014862" cy="85248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4C02942-A29D-894B-A438-CCE85FBA52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5249956" y="2950928"/>
            <a:ext cx="1014862" cy="85248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3768EFB-B6B0-774C-B88E-CE63F7517C5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971" y="3796763"/>
            <a:ext cx="1213760" cy="106318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EFB1D93-8F66-FD40-B776-6F2694DDA01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320" y="4207123"/>
            <a:ext cx="1213760" cy="106318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2D95F02-E41E-C942-AD58-9A84076E9E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170" y="3281447"/>
            <a:ext cx="1213760" cy="106318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D58A91D-92B3-B045-85B6-6AEFE185C41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66565">
            <a:off x="4958374" y="4699269"/>
            <a:ext cx="1200071" cy="105405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8F1AC6C-70A0-DF49-A8CF-5629B825037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66596" y="-175800"/>
            <a:ext cx="1348087" cy="3057138"/>
          </a:xfrm>
          <a:prstGeom prst="rect">
            <a:avLst/>
          </a:prstGeom>
        </p:spPr>
      </p:pic>
      <p:sp>
        <p:nvSpPr>
          <p:cNvPr id="31" name="Oval 30">
            <a:extLst>
              <a:ext uri="{FF2B5EF4-FFF2-40B4-BE49-F238E27FC236}">
                <a16:creationId xmlns:a16="http://schemas.microsoft.com/office/drawing/2014/main" id="{4B25027A-9D68-7D49-8621-BB78274E1791}"/>
              </a:ext>
            </a:extLst>
          </p:cNvPr>
          <p:cNvSpPr/>
          <p:nvPr/>
        </p:nvSpPr>
        <p:spPr>
          <a:xfrm>
            <a:off x="572062" y="841479"/>
            <a:ext cx="448489" cy="448489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37A606F-7EA0-D34B-B966-69766120988A}"/>
              </a:ext>
            </a:extLst>
          </p:cNvPr>
          <p:cNvSpPr/>
          <p:nvPr/>
        </p:nvSpPr>
        <p:spPr>
          <a:xfrm>
            <a:off x="2276639" y="841479"/>
            <a:ext cx="448489" cy="448489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6E59EB3-6556-9347-B277-61340AE86218}"/>
              </a:ext>
            </a:extLst>
          </p:cNvPr>
          <p:cNvSpPr/>
          <p:nvPr/>
        </p:nvSpPr>
        <p:spPr>
          <a:xfrm>
            <a:off x="1714085" y="843136"/>
            <a:ext cx="448489" cy="448489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E374BC0-76B3-F34E-9326-9B10321E1E97}"/>
              </a:ext>
            </a:extLst>
          </p:cNvPr>
          <p:cNvSpPr/>
          <p:nvPr/>
        </p:nvSpPr>
        <p:spPr>
          <a:xfrm>
            <a:off x="1150656" y="841479"/>
            <a:ext cx="448489" cy="448489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83C7C7AA-3684-5F41-BA28-A5A0BB4A9B3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7545" y="43310"/>
            <a:ext cx="2311259" cy="2286000"/>
          </a:xfrm>
          <a:prstGeom prst="rect">
            <a:avLst/>
          </a:prstGeom>
        </p:spPr>
      </p:pic>
      <p:sp>
        <p:nvSpPr>
          <p:cNvPr id="39" name="Oval 38">
            <a:extLst>
              <a:ext uri="{FF2B5EF4-FFF2-40B4-BE49-F238E27FC236}">
                <a16:creationId xmlns:a16="http://schemas.microsoft.com/office/drawing/2014/main" id="{56B16E6B-4432-0140-B4A4-4DFC1F5E4546}"/>
              </a:ext>
            </a:extLst>
          </p:cNvPr>
          <p:cNvSpPr/>
          <p:nvPr/>
        </p:nvSpPr>
        <p:spPr>
          <a:xfrm>
            <a:off x="2850628" y="845782"/>
            <a:ext cx="448489" cy="448489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D84D4C04-EBE0-4DE2-9139-8CB6BE8714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5129814" y="3333195"/>
            <a:ext cx="1014862" cy="8524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521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1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9" grpId="0" animBg="1"/>
      <p:bldP spid="3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530C2BD-B034-664B-9AF0-BF916F3D4EB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3" t="26130" r="9614" b="11882"/>
          <a:stretch/>
        </p:blipFill>
        <p:spPr>
          <a:xfrm>
            <a:off x="288241" y="2134324"/>
            <a:ext cx="8677340" cy="4464428"/>
          </a:xfrm>
          <a:prstGeom prst="rect">
            <a:avLst/>
          </a:prstGeom>
          <a:effectLst>
            <a:softEdge rad="38100"/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0929239-34AC-4349-AEB1-CD06CABD4F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9621">
            <a:off x="1132526" y="2217430"/>
            <a:ext cx="1892524" cy="15897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932EC24-079A-5C47-A420-BC6870420DA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121" y="4722439"/>
            <a:ext cx="1213760" cy="106318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CE303E4-E64B-9C44-9D52-32835F9E2E2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66565">
            <a:off x="4953000" y="4714407"/>
            <a:ext cx="1200071" cy="105405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BE0DF19-2312-4F4A-B11D-9442907BD7D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4474">
            <a:off x="3792976" y="5895836"/>
            <a:ext cx="1203028" cy="9475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7D80221-878C-704B-9C10-7584EE9D2AB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83447">
            <a:off x="973473" y="5794985"/>
            <a:ext cx="1014534" cy="81904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169F5DC-881A-B64D-8721-31AF2226032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83447">
            <a:off x="203971" y="5794985"/>
            <a:ext cx="1014534" cy="81904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D8D9494-5462-A54D-B52B-D932E940995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7131">
            <a:off x="4590817" y="5851032"/>
            <a:ext cx="1203028" cy="94759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EB875BE-2AE0-0647-B06E-D9B2DA8DB23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4474">
            <a:off x="3134256" y="5868162"/>
            <a:ext cx="1203028" cy="94759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4D2D5D8-79AB-A54E-8B63-CA4F4E7F4A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9621">
            <a:off x="918515" y="2998985"/>
            <a:ext cx="1892524" cy="158972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5F4950D-F21C-F640-948C-E64B501325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3641183" y="2663868"/>
            <a:ext cx="1014862" cy="8524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C4DA1FA-038C-6A4B-9CAD-7D8F8C65F22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68383">
            <a:off x="5295709" y="5893400"/>
            <a:ext cx="1203028" cy="94759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B94EDC3-47F2-9A4D-B9DD-38C37062B0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4505641" y="2610388"/>
            <a:ext cx="1014862" cy="85248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BE07088-81BF-104A-A948-BA649BB534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4385498" y="3004408"/>
            <a:ext cx="1014862" cy="85248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4C02942-A29D-894B-A438-CCE85FBA52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5249956" y="2950928"/>
            <a:ext cx="1014862" cy="85248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3768EFB-B6B0-774C-B88E-CE63F7517C5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971" y="3796763"/>
            <a:ext cx="1213760" cy="106318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EFB1D93-8F66-FD40-B776-6F2694DDA01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320" y="4207123"/>
            <a:ext cx="1213760" cy="106318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2D95F02-E41E-C942-AD58-9A84076E9E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170" y="3281447"/>
            <a:ext cx="1213760" cy="106318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8F1AC6C-70A0-DF49-A8CF-5629B825037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66596" y="-175800"/>
            <a:ext cx="1348087" cy="3057138"/>
          </a:xfrm>
          <a:prstGeom prst="rect">
            <a:avLst/>
          </a:prstGeom>
        </p:spPr>
      </p:pic>
      <p:sp>
        <p:nvSpPr>
          <p:cNvPr id="31" name="Oval 30">
            <a:extLst>
              <a:ext uri="{FF2B5EF4-FFF2-40B4-BE49-F238E27FC236}">
                <a16:creationId xmlns:a16="http://schemas.microsoft.com/office/drawing/2014/main" id="{4B25027A-9D68-7D49-8621-BB78274E1791}"/>
              </a:ext>
            </a:extLst>
          </p:cNvPr>
          <p:cNvSpPr/>
          <p:nvPr/>
        </p:nvSpPr>
        <p:spPr>
          <a:xfrm>
            <a:off x="572062" y="841479"/>
            <a:ext cx="448489" cy="448489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E917571-BA9A-A94B-B345-F6DF61879133}"/>
              </a:ext>
            </a:extLst>
          </p:cNvPr>
          <p:cNvSpPr/>
          <p:nvPr/>
        </p:nvSpPr>
        <p:spPr>
          <a:xfrm>
            <a:off x="1140158" y="841834"/>
            <a:ext cx="448489" cy="448489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7370202-8FAF-6444-8D55-00B5352C2CE1}"/>
              </a:ext>
            </a:extLst>
          </p:cNvPr>
          <p:cNvSpPr/>
          <p:nvPr/>
        </p:nvSpPr>
        <p:spPr>
          <a:xfrm>
            <a:off x="1718868" y="841478"/>
            <a:ext cx="448489" cy="448489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E374BC0-76B3-F34E-9326-9B10321E1E97}"/>
              </a:ext>
            </a:extLst>
          </p:cNvPr>
          <p:cNvSpPr/>
          <p:nvPr/>
        </p:nvSpPr>
        <p:spPr>
          <a:xfrm>
            <a:off x="572062" y="1407472"/>
            <a:ext cx="448489" cy="448489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83C7C7AA-3684-5F41-BA28-A5A0BB4A9B3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35565" y="282109"/>
            <a:ext cx="2324099" cy="2273576"/>
          </a:xfrm>
          <a:prstGeom prst="rect">
            <a:avLst/>
          </a:prstGeom>
        </p:spPr>
      </p:pic>
      <p:sp>
        <p:nvSpPr>
          <p:cNvPr id="37" name="Oval 36">
            <a:extLst>
              <a:ext uri="{FF2B5EF4-FFF2-40B4-BE49-F238E27FC236}">
                <a16:creationId xmlns:a16="http://schemas.microsoft.com/office/drawing/2014/main" id="{8ADCCE37-B219-EE40-ACA5-3F58E7FBF50E}"/>
              </a:ext>
            </a:extLst>
          </p:cNvPr>
          <p:cNvSpPr/>
          <p:nvPr/>
        </p:nvSpPr>
        <p:spPr>
          <a:xfrm>
            <a:off x="2286964" y="841478"/>
            <a:ext cx="448489" cy="448489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56B16E6B-4432-0140-B4A4-4DFC1F5E4546}"/>
              </a:ext>
            </a:extLst>
          </p:cNvPr>
          <p:cNvSpPr/>
          <p:nvPr/>
        </p:nvSpPr>
        <p:spPr>
          <a:xfrm>
            <a:off x="2850628" y="845782"/>
            <a:ext cx="448489" cy="448489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C82E7CC2-5058-4348-AB09-521DE74166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5129814" y="3333195"/>
            <a:ext cx="1014862" cy="8524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018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6" grpId="0" animBg="1"/>
      <p:bldP spid="36" grpId="1" animBg="1"/>
      <p:bldP spid="37" grpId="0" animBg="1"/>
      <p:bldP spid="37" grpId="1" animBg="1"/>
      <p:bldP spid="39" grpId="0" animBg="1"/>
      <p:bldP spid="3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5EF57A2-13E1-4E76-8480-E4D5302D47F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67" b="33979"/>
          <a:stretch/>
        </p:blipFill>
        <p:spPr>
          <a:xfrm>
            <a:off x="0" y="2213872"/>
            <a:ext cx="5956403" cy="2430256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0D6AE4C5-FA42-4AD3-A83E-6657D22A9FBE}"/>
              </a:ext>
            </a:extLst>
          </p:cNvPr>
          <p:cNvSpPr/>
          <p:nvPr/>
        </p:nvSpPr>
        <p:spPr>
          <a:xfrm>
            <a:off x="1019175" y="2647950"/>
            <a:ext cx="552450" cy="552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4FB9F86-5AF3-4AD0-BD42-1B3CA558EF6C}"/>
              </a:ext>
            </a:extLst>
          </p:cNvPr>
          <p:cNvSpPr/>
          <p:nvPr/>
        </p:nvSpPr>
        <p:spPr>
          <a:xfrm>
            <a:off x="1933575" y="2647950"/>
            <a:ext cx="552450" cy="552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25F1100-E557-4C5A-AF0E-66564BEC8B50}"/>
              </a:ext>
            </a:extLst>
          </p:cNvPr>
          <p:cNvSpPr/>
          <p:nvPr/>
        </p:nvSpPr>
        <p:spPr>
          <a:xfrm>
            <a:off x="1019175" y="3596378"/>
            <a:ext cx="552450" cy="552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2388528-54C5-4BF1-A675-8597F00A8475}"/>
              </a:ext>
            </a:extLst>
          </p:cNvPr>
          <p:cNvSpPr/>
          <p:nvPr/>
        </p:nvSpPr>
        <p:spPr>
          <a:xfrm>
            <a:off x="1933575" y="3596378"/>
            <a:ext cx="552450" cy="552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08D5618-8B00-46F9-9526-6FB69F1BBDC6}"/>
              </a:ext>
            </a:extLst>
          </p:cNvPr>
          <p:cNvSpPr/>
          <p:nvPr/>
        </p:nvSpPr>
        <p:spPr>
          <a:xfrm>
            <a:off x="3152775" y="2647950"/>
            <a:ext cx="552450" cy="552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AD905A0-C4C6-4A17-8F1E-A26C297B1DF8}"/>
              </a:ext>
            </a:extLst>
          </p:cNvPr>
          <p:cNvSpPr/>
          <p:nvPr/>
        </p:nvSpPr>
        <p:spPr>
          <a:xfrm>
            <a:off x="4067175" y="2647950"/>
            <a:ext cx="552450" cy="552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952560F-1324-45BC-A451-A60156580FAB}"/>
              </a:ext>
            </a:extLst>
          </p:cNvPr>
          <p:cNvSpPr/>
          <p:nvPr/>
        </p:nvSpPr>
        <p:spPr>
          <a:xfrm>
            <a:off x="3152775" y="3596378"/>
            <a:ext cx="552450" cy="552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15B2FB7-355E-431F-AB2A-378BE6113006}"/>
              </a:ext>
            </a:extLst>
          </p:cNvPr>
          <p:cNvSpPr/>
          <p:nvPr/>
        </p:nvSpPr>
        <p:spPr>
          <a:xfrm>
            <a:off x="4067175" y="3596378"/>
            <a:ext cx="552450" cy="552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605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6|15.3|18.6|10.4|7.1|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7|20.7|14.8|22.4|5.7|3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2|14.2|16|20.5|2.1|4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9|9.1|3.5|4.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953</TotalTime>
  <Words>0</Words>
  <Application>Microsoft Office PowerPoint</Application>
  <PresentationFormat>A4 Paper (210x297 mm)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Hamilton</dc:creator>
  <cp:lastModifiedBy>Leanne Delaney</cp:lastModifiedBy>
  <cp:revision>121</cp:revision>
  <dcterms:created xsi:type="dcterms:W3CDTF">2020-04-02T20:19:37Z</dcterms:created>
  <dcterms:modified xsi:type="dcterms:W3CDTF">2022-02-02T11:05:52Z</dcterms:modified>
</cp:coreProperties>
</file>